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90" r:id="rId2"/>
    <p:sldId id="323" r:id="rId3"/>
    <p:sldId id="303" r:id="rId4"/>
    <p:sldId id="291" r:id="rId5"/>
    <p:sldId id="292" r:id="rId6"/>
    <p:sldId id="348" r:id="rId7"/>
    <p:sldId id="293" r:id="rId8"/>
    <p:sldId id="347" r:id="rId9"/>
    <p:sldId id="295" r:id="rId10"/>
    <p:sldId id="294" r:id="rId11"/>
    <p:sldId id="349" r:id="rId12"/>
    <p:sldId id="296" r:id="rId13"/>
    <p:sldId id="350" r:id="rId14"/>
    <p:sldId id="331" r:id="rId15"/>
    <p:sldId id="327" r:id="rId16"/>
    <p:sldId id="339" r:id="rId17"/>
    <p:sldId id="297" r:id="rId18"/>
    <p:sldId id="333" r:id="rId19"/>
    <p:sldId id="338" r:id="rId20"/>
    <p:sldId id="334" r:id="rId21"/>
    <p:sldId id="341" r:id="rId22"/>
    <p:sldId id="342" r:id="rId23"/>
    <p:sldId id="340" r:id="rId24"/>
    <p:sldId id="336" r:id="rId25"/>
    <p:sldId id="335" r:id="rId26"/>
    <p:sldId id="344" r:id="rId27"/>
    <p:sldId id="343" r:id="rId28"/>
    <p:sldId id="345" r:id="rId29"/>
    <p:sldId id="306" r:id="rId30"/>
    <p:sldId id="307" r:id="rId31"/>
    <p:sldId id="308" r:id="rId32"/>
    <p:sldId id="309" r:id="rId33"/>
    <p:sldId id="346" r:id="rId34"/>
    <p:sldId id="275" r:id="rId35"/>
    <p:sldId id="312" r:id="rId36"/>
    <p:sldId id="313" r:id="rId37"/>
    <p:sldId id="276" r:id="rId38"/>
    <p:sldId id="259" r:id="rId39"/>
    <p:sldId id="314" r:id="rId40"/>
    <p:sldId id="315" r:id="rId41"/>
    <p:sldId id="316" r:id="rId42"/>
    <p:sldId id="317" r:id="rId43"/>
    <p:sldId id="318" r:id="rId44"/>
    <p:sldId id="319" r:id="rId45"/>
    <p:sldId id="321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ielle Smith" initials="D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43452452195459"/>
          <c:y val="4.3490123450704271E-2"/>
          <c:w val="0.89856547547804544"/>
          <c:h val="0.698191008560469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Victimization Rates %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2005</c:v>
                </c:pt>
                <c:pt idx="1">
                  <c:v>2007</c:v>
                </c:pt>
                <c:pt idx="2">
                  <c:v>2009</c:v>
                </c:pt>
                <c:pt idx="3">
                  <c:v>2011</c:v>
                </c:pt>
                <c:pt idx="4">
                  <c:v>2013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28.1</c:v>
                </c:pt>
                <c:pt idx="1">
                  <c:v>31.7</c:v>
                </c:pt>
                <c:pt idx="2">
                  <c:v>28</c:v>
                </c:pt>
                <c:pt idx="3">
                  <c:v>27.8</c:v>
                </c:pt>
                <c:pt idx="4">
                  <c:v>21.5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396736"/>
        <c:axId val="233395168"/>
      </c:barChart>
      <c:catAx>
        <c:axId val="233396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3395168"/>
        <c:crosses val="autoZero"/>
        <c:auto val="1"/>
        <c:lblAlgn val="ctr"/>
        <c:lblOffset val="100"/>
        <c:noMultiLvlLbl val="0"/>
      </c:catAx>
      <c:valAx>
        <c:axId val="233395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33967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Texas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bullied</c:v>
                </c:pt>
                <c:pt idx="1">
                  <c:v>cyberbullied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19.100000000000001</c:v>
                </c:pt>
                <c:pt idx="1">
                  <c:v>13.8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Nationally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bullied</c:v>
                </c:pt>
                <c:pt idx="1">
                  <c:v>cyberbullied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19.600000000000001</c:v>
                </c:pt>
                <c:pt idx="1">
                  <c:v>14.8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4555008"/>
        <c:axId val="234553832"/>
      </c:barChart>
      <c:catAx>
        <c:axId val="23455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553832"/>
        <c:crosses val="autoZero"/>
        <c:auto val="1"/>
        <c:lblAlgn val="ctr"/>
        <c:lblOffset val="100"/>
        <c:noMultiLvlLbl val="0"/>
      </c:catAx>
      <c:valAx>
        <c:axId val="234553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55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626695518022079E-2"/>
          <c:y val="1.4668753755178194E-2"/>
          <c:w val="0.91801707038528579"/>
          <c:h val="0.86450653005723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Physical Fight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White, non-Hispanic</c:v>
                </c:pt>
                <c:pt idx="1">
                  <c:v>Black</c:v>
                </c:pt>
                <c:pt idx="2">
                  <c:v>Hispanic/Latino</c:v>
                </c:pt>
                <c:pt idx="3">
                  <c:v>Asian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0.20899999999999999</c:v>
                </c:pt>
                <c:pt idx="1">
                  <c:v>0.34699999999999998</c:v>
                </c:pt>
                <c:pt idx="2">
                  <c:v>0.28399999999999997</c:v>
                </c:pt>
                <c:pt idx="3">
                  <c:v>0.161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4550696"/>
        <c:axId val="234551872"/>
      </c:barChart>
      <c:catAx>
        <c:axId val="234550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551872"/>
        <c:crosses val="autoZero"/>
        <c:auto val="1"/>
        <c:lblAlgn val="ctr"/>
        <c:lblOffset val="100"/>
        <c:noMultiLvlLbl val="0"/>
      </c:catAx>
      <c:valAx>
        <c:axId val="234551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550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538167104111976"/>
          <c:y val="0.31467856757631324"/>
          <c:w val="0.23461832895888013"/>
          <c:h val="6.88830762593032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626695518022079E-2"/>
          <c:y val="1.4668753755178194E-2"/>
          <c:w val="0.91801707038528579"/>
          <c:h val="0.86450653005723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White, non-Hispanic</c:v>
                </c:pt>
                <c:pt idx="1">
                  <c:v>Black</c:v>
                </c:pt>
                <c:pt idx="2">
                  <c:v>Hispanic/Latino</c:v>
                </c:pt>
                <c:pt idx="3">
                  <c:v>Asian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0.33500000000000002</c:v>
                </c:pt>
                <c:pt idx="1">
                  <c:v>0.28499999999999998</c:v>
                </c:pt>
                <c:pt idx="2">
                  <c:v>0.23799999999999999</c:v>
                </c:pt>
                <c:pt idx="3">
                  <c:v>0.16200000000000001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White, non-Hispanic</c:v>
                </c:pt>
                <c:pt idx="1">
                  <c:v>Black</c:v>
                </c:pt>
                <c:pt idx="2">
                  <c:v>Hispanic/Latino</c:v>
                </c:pt>
                <c:pt idx="3">
                  <c:v>Asian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0.23699999999999999</c:v>
                </c:pt>
                <c:pt idx="1">
                  <c:v>0.20300000000000001</c:v>
                </c:pt>
                <c:pt idx="2">
                  <c:v>0.192</c:v>
                </c:pt>
                <c:pt idx="3">
                  <c:v>9.1999999999999998E-2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4552264"/>
        <c:axId val="234549128"/>
      </c:barChart>
      <c:catAx>
        <c:axId val="234552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549128"/>
        <c:crosses val="autoZero"/>
        <c:auto val="1"/>
        <c:lblAlgn val="ctr"/>
        <c:lblOffset val="100"/>
        <c:noMultiLvlLbl val="0"/>
      </c:catAx>
      <c:valAx>
        <c:axId val="234549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4552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538167104111976"/>
          <c:y val="0.31467856757631324"/>
          <c:w val="0.2315319092057937"/>
          <c:h val="6.88830762593032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93E72D-7259-4E97-862F-CAE846020206}" type="doc">
      <dgm:prSet loTypeId="urn:microsoft.com/office/officeart/2005/8/layout/matrix2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7092C04-9B36-48A8-88E7-9D91666E451D}">
      <dgm:prSet phldrT="[Text]"/>
      <dgm:spPr/>
      <dgm:t>
        <a:bodyPr/>
        <a:lstStyle/>
        <a:p>
          <a:pPr algn="ctr"/>
          <a:r>
            <a:rPr lang="en-US" dirty="0" smtClean="0"/>
            <a:t>Form</a:t>
          </a:r>
          <a:endParaRPr lang="en-US" dirty="0"/>
        </a:p>
      </dgm:t>
    </dgm:pt>
    <dgm:pt modelId="{8F78390A-DE57-4038-9300-390239BB742F}" type="parTrans" cxnId="{C851A8EE-CAB9-4C9B-80E5-2B82E4466B1C}">
      <dgm:prSet/>
      <dgm:spPr/>
      <dgm:t>
        <a:bodyPr/>
        <a:lstStyle/>
        <a:p>
          <a:pPr algn="ctr"/>
          <a:endParaRPr lang="en-US"/>
        </a:p>
      </dgm:t>
    </dgm:pt>
    <dgm:pt modelId="{694C6560-01D9-4E27-8E9C-D7487491D169}" type="sibTrans" cxnId="{C851A8EE-CAB9-4C9B-80E5-2B82E4466B1C}">
      <dgm:prSet/>
      <dgm:spPr/>
      <dgm:t>
        <a:bodyPr/>
        <a:lstStyle/>
        <a:p>
          <a:pPr algn="ctr"/>
          <a:endParaRPr lang="en-US"/>
        </a:p>
      </dgm:t>
    </dgm:pt>
    <dgm:pt modelId="{8316EBD0-9B4F-453F-BD46-1CD6971AD943}">
      <dgm:prSet phldrT="[Text]"/>
      <dgm:spPr/>
      <dgm:t>
        <a:bodyPr/>
        <a:lstStyle/>
        <a:p>
          <a:pPr algn="ctr"/>
          <a:r>
            <a:rPr lang="en-US" dirty="0" smtClean="0"/>
            <a:t>Function</a:t>
          </a:r>
          <a:endParaRPr lang="en-US" dirty="0"/>
        </a:p>
      </dgm:t>
    </dgm:pt>
    <dgm:pt modelId="{AF693016-267C-486B-B03C-E00D45B3CB7C}" type="parTrans" cxnId="{52F33D55-49D7-40A9-8073-16A2681A6D2D}">
      <dgm:prSet/>
      <dgm:spPr/>
      <dgm:t>
        <a:bodyPr/>
        <a:lstStyle/>
        <a:p>
          <a:pPr algn="ctr"/>
          <a:endParaRPr lang="en-US"/>
        </a:p>
      </dgm:t>
    </dgm:pt>
    <dgm:pt modelId="{55208A6F-F9B5-4844-84D5-AC42D5273DAB}" type="sibTrans" cxnId="{52F33D55-49D7-40A9-8073-16A2681A6D2D}">
      <dgm:prSet/>
      <dgm:spPr/>
      <dgm:t>
        <a:bodyPr/>
        <a:lstStyle/>
        <a:p>
          <a:pPr algn="ctr"/>
          <a:endParaRPr lang="en-US"/>
        </a:p>
      </dgm:t>
    </dgm:pt>
    <dgm:pt modelId="{6F6F5F84-3D57-4E11-AD36-E67EEC9FC174}">
      <dgm:prSet phldrT="[Text]"/>
      <dgm:spPr/>
      <dgm:t>
        <a:bodyPr/>
        <a:lstStyle/>
        <a:p>
          <a:pPr algn="ctr"/>
          <a:r>
            <a:rPr lang="en-US" dirty="0" smtClean="0"/>
            <a:t>Bullying </a:t>
          </a:r>
        </a:p>
        <a:p>
          <a:pPr algn="ctr"/>
          <a:r>
            <a:rPr lang="en-US" dirty="0" smtClean="0"/>
            <a:t>Features</a:t>
          </a:r>
          <a:endParaRPr lang="en-US" dirty="0"/>
        </a:p>
      </dgm:t>
    </dgm:pt>
    <dgm:pt modelId="{1214B535-96D0-4BCB-868F-7E08211145AD}" type="parTrans" cxnId="{5F1CF5B5-36D8-4906-BEF8-529550DF4A96}">
      <dgm:prSet/>
      <dgm:spPr/>
      <dgm:t>
        <a:bodyPr/>
        <a:lstStyle/>
        <a:p>
          <a:pPr algn="ctr"/>
          <a:endParaRPr lang="en-US"/>
        </a:p>
      </dgm:t>
    </dgm:pt>
    <dgm:pt modelId="{DD9FE019-1585-4C58-9909-866571E7BADE}" type="sibTrans" cxnId="{5F1CF5B5-36D8-4906-BEF8-529550DF4A96}">
      <dgm:prSet/>
      <dgm:spPr/>
      <dgm:t>
        <a:bodyPr/>
        <a:lstStyle/>
        <a:p>
          <a:pPr algn="ctr"/>
          <a:endParaRPr lang="en-US"/>
        </a:p>
      </dgm:t>
    </dgm:pt>
    <dgm:pt modelId="{8B877697-69C4-4C41-B4AE-ABD3DE25A519}">
      <dgm:prSet phldrT="[Text]"/>
      <dgm:spPr/>
      <dgm:t>
        <a:bodyPr/>
        <a:lstStyle/>
        <a:p>
          <a:pPr algn="ctr"/>
          <a:r>
            <a:rPr lang="en-US" dirty="0" smtClean="0"/>
            <a:t>Bullying Roles</a:t>
          </a:r>
          <a:endParaRPr lang="en-US" dirty="0"/>
        </a:p>
      </dgm:t>
    </dgm:pt>
    <dgm:pt modelId="{044DF0A8-EB0B-4C1E-8CDD-17DEEA5B7C39}" type="parTrans" cxnId="{B3709F51-8E3E-469B-A2E0-0B38FF69E4B8}">
      <dgm:prSet/>
      <dgm:spPr/>
      <dgm:t>
        <a:bodyPr/>
        <a:lstStyle/>
        <a:p>
          <a:pPr algn="ctr"/>
          <a:endParaRPr lang="en-US"/>
        </a:p>
      </dgm:t>
    </dgm:pt>
    <dgm:pt modelId="{0624C5F8-1A83-43D7-B232-E9F123C4CA44}" type="sibTrans" cxnId="{B3709F51-8E3E-469B-A2E0-0B38FF69E4B8}">
      <dgm:prSet/>
      <dgm:spPr/>
      <dgm:t>
        <a:bodyPr/>
        <a:lstStyle/>
        <a:p>
          <a:pPr algn="ctr"/>
          <a:endParaRPr lang="en-US"/>
        </a:p>
      </dgm:t>
    </dgm:pt>
    <dgm:pt modelId="{FE6183B1-504C-40DB-A51C-78C4D56642A4}" type="pres">
      <dgm:prSet presAssocID="{9C93E72D-7259-4E97-862F-CAE84602020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A57BF8-45CE-4C09-9191-62438DFBB594}" type="pres">
      <dgm:prSet presAssocID="{9C93E72D-7259-4E97-862F-CAE846020206}" presName="axisShape" presStyleLbl="bgShp" presStyleIdx="0" presStyleCnt="1"/>
      <dgm:spPr/>
    </dgm:pt>
    <dgm:pt modelId="{BC121E06-FD25-491A-864A-603FCEC90EE5}" type="pres">
      <dgm:prSet presAssocID="{9C93E72D-7259-4E97-862F-CAE846020206}" presName="rect1" presStyleLbl="node1" presStyleIdx="0" presStyleCnt="4" custLinFactX="-23995" custLinFactNeighborX="-100000" custLinFactNeighborY="611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48EF2-30DB-4C1B-8433-7A98110A2209}" type="pres">
      <dgm:prSet presAssocID="{9C93E72D-7259-4E97-862F-CAE846020206}" presName="rect2" presStyleLbl="node1" presStyleIdx="1" presStyleCnt="4" custLinFactX="35815" custLinFactNeighborX="100000" custLinFactNeighborY="593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39625-F9FD-4899-B20E-72B9CFFBA4EA}" type="pres">
      <dgm:prSet presAssocID="{9C93E72D-7259-4E97-862F-CAE846020206}" presName="rect3" presStyleLbl="node1" presStyleIdx="2" presStyleCnt="4" custLinFactY="-49035" custLinFactNeighborX="59919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32007-099F-4EB4-BA95-592E4B98DEEE}" type="pres">
      <dgm:prSet presAssocID="{9C93E72D-7259-4E97-862F-CAE846020206}" presName="rect4" presStyleLbl="node1" presStyleIdx="3" presStyleCnt="4" custLinFactNeighborX="-55028" custLinFactNeighborY="180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51A8EE-CAB9-4C9B-80E5-2B82E4466B1C}" srcId="{9C93E72D-7259-4E97-862F-CAE846020206}" destId="{37092C04-9B36-48A8-88E7-9D91666E451D}" srcOrd="0" destOrd="0" parTransId="{8F78390A-DE57-4038-9300-390239BB742F}" sibTransId="{694C6560-01D9-4E27-8E9C-D7487491D169}"/>
    <dgm:cxn modelId="{A4EE72BC-8B8D-4E56-A643-03666A469021}" type="presOf" srcId="{8316EBD0-9B4F-453F-BD46-1CD6971AD943}" destId="{0DC48EF2-30DB-4C1B-8433-7A98110A2209}" srcOrd="0" destOrd="0" presId="urn:microsoft.com/office/officeart/2005/8/layout/matrix2"/>
    <dgm:cxn modelId="{B3709F51-8E3E-469B-A2E0-0B38FF69E4B8}" srcId="{9C93E72D-7259-4E97-862F-CAE846020206}" destId="{8B877697-69C4-4C41-B4AE-ABD3DE25A519}" srcOrd="3" destOrd="0" parTransId="{044DF0A8-EB0B-4C1E-8CDD-17DEEA5B7C39}" sibTransId="{0624C5F8-1A83-43D7-B232-E9F123C4CA44}"/>
    <dgm:cxn modelId="{52F33D55-49D7-40A9-8073-16A2681A6D2D}" srcId="{9C93E72D-7259-4E97-862F-CAE846020206}" destId="{8316EBD0-9B4F-453F-BD46-1CD6971AD943}" srcOrd="1" destOrd="0" parTransId="{AF693016-267C-486B-B03C-E00D45B3CB7C}" sibTransId="{55208A6F-F9B5-4844-84D5-AC42D5273DAB}"/>
    <dgm:cxn modelId="{5F1CF5B5-36D8-4906-BEF8-529550DF4A96}" srcId="{9C93E72D-7259-4E97-862F-CAE846020206}" destId="{6F6F5F84-3D57-4E11-AD36-E67EEC9FC174}" srcOrd="2" destOrd="0" parTransId="{1214B535-96D0-4BCB-868F-7E08211145AD}" sibTransId="{DD9FE019-1585-4C58-9909-866571E7BADE}"/>
    <dgm:cxn modelId="{488CAFC1-E67A-4197-BCDD-B383CAF552B3}" type="presOf" srcId="{9C93E72D-7259-4E97-862F-CAE846020206}" destId="{FE6183B1-504C-40DB-A51C-78C4D56642A4}" srcOrd="0" destOrd="0" presId="urn:microsoft.com/office/officeart/2005/8/layout/matrix2"/>
    <dgm:cxn modelId="{D02ED2CB-FFCA-4567-8403-6D1A33B5F5F3}" type="presOf" srcId="{6F6F5F84-3D57-4E11-AD36-E67EEC9FC174}" destId="{06539625-F9FD-4899-B20E-72B9CFFBA4EA}" srcOrd="0" destOrd="0" presId="urn:microsoft.com/office/officeart/2005/8/layout/matrix2"/>
    <dgm:cxn modelId="{50310253-0B94-4FA2-B95C-F2DB9AC9D2C6}" type="presOf" srcId="{37092C04-9B36-48A8-88E7-9D91666E451D}" destId="{BC121E06-FD25-491A-864A-603FCEC90EE5}" srcOrd="0" destOrd="0" presId="urn:microsoft.com/office/officeart/2005/8/layout/matrix2"/>
    <dgm:cxn modelId="{120E512A-D6B9-4E6C-928E-351967F41739}" type="presOf" srcId="{8B877697-69C4-4C41-B4AE-ABD3DE25A519}" destId="{E0732007-099F-4EB4-BA95-592E4B98DEEE}" srcOrd="0" destOrd="0" presId="urn:microsoft.com/office/officeart/2005/8/layout/matrix2"/>
    <dgm:cxn modelId="{5472A2E7-D15A-4D66-9171-3465EA9D2228}" type="presParOf" srcId="{FE6183B1-504C-40DB-A51C-78C4D56642A4}" destId="{DFA57BF8-45CE-4C09-9191-62438DFBB594}" srcOrd="0" destOrd="0" presId="urn:microsoft.com/office/officeart/2005/8/layout/matrix2"/>
    <dgm:cxn modelId="{0ADC1BD9-B507-4E20-A404-07C5634AB6FB}" type="presParOf" srcId="{FE6183B1-504C-40DB-A51C-78C4D56642A4}" destId="{BC121E06-FD25-491A-864A-603FCEC90EE5}" srcOrd="1" destOrd="0" presId="urn:microsoft.com/office/officeart/2005/8/layout/matrix2"/>
    <dgm:cxn modelId="{E826738C-C06E-4999-B59A-CCCA90A59B81}" type="presParOf" srcId="{FE6183B1-504C-40DB-A51C-78C4D56642A4}" destId="{0DC48EF2-30DB-4C1B-8433-7A98110A2209}" srcOrd="2" destOrd="0" presId="urn:microsoft.com/office/officeart/2005/8/layout/matrix2"/>
    <dgm:cxn modelId="{E644B310-ADFB-4ACC-B83D-9FEF89B0AD6E}" type="presParOf" srcId="{FE6183B1-504C-40DB-A51C-78C4D56642A4}" destId="{06539625-F9FD-4899-B20E-72B9CFFBA4EA}" srcOrd="3" destOrd="0" presId="urn:microsoft.com/office/officeart/2005/8/layout/matrix2"/>
    <dgm:cxn modelId="{8CFECB3F-3A68-4736-9196-D4D2693DB108}" type="presParOf" srcId="{FE6183B1-504C-40DB-A51C-78C4D56642A4}" destId="{E0732007-099F-4EB4-BA95-592E4B98DEEE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77B11EB-7262-42EE-B0F5-B1A06138246A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3CB2F3-6A69-47B1-A86F-41C16D262F1D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Classroom</a:t>
          </a:r>
          <a:endParaRPr lang="en-US" dirty="0"/>
        </a:p>
      </dgm:t>
    </dgm:pt>
    <dgm:pt modelId="{9F423008-B060-4DD6-94FC-F3ACA576C505}" type="parTrans" cxnId="{91D71E24-A822-447C-8D3B-AA338DFFE992}">
      <dgm:prSet/>
      <dgm:spPr/>
      <dgm:t>
        <a:bodyPr/>
        <a:lstStyle/>
        <a:p>
          <a:endParaRPr lang="en-US"/>
        </a:p>
      </dgm:t>
    </dgm:pt>
    <dgm:pt modelId="{95B64ED5-A085-4689-89F0-C8898D44F71E}" type="sibTrans" cxnId="{91D71E24-A822-447C-8D3B-AA338DFFE992}">
      <dgm:prSet/>
      <dgm:spPr/>
      <dgm:t>
        <a:bodyPr/>
        <a:lstStyle/>
        <a:p>
          <a:endParaRPr lang="en-US"/>
        </a:p>
      </dgm:t>
    </dgm:pt>
    <dgm:pt modelId="{E76DF94C-E51A-45D3-9F76-E2ACC2C83C1E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School</a:t>
          </a:r>
          <a:endParaRPr lang="en-US" dirty="0"/>
        </a:p>
      </dgm:t>
    </dgm:pt>
    <dgm:pt modelId="{86FE1C0E-3CD1-4431-B3CD-B32581B91DAB}" type="parTrans" cxnId="{E6FBEFC7-608A-4503-AE54-8B11DDF48D22}">
      <dgm:prSet/>
      <dgm:spPr/>
      <dgm:t>
        <a:bodyPr/>
        <a:lstStyle/>
        <a:p>
          <a:endParaRPr lang="en-US"/>
        </a:p>
      </dgm:t>
    </dgm:pt>
    <dgm:pt modelId="{902BF563-1859-468A-8096-99D4F154414E}" type="sibTrans" cxnId="{E6FBEFC7-608A-4503-AE54-8B11DDF48D22}">
      <dgm:prSet/>
      <dgm:spPr/>
      <dgm:t>
        <a:bodyPr/>
        <a:lstStyle/>
        <a:p>
          <a:endParaRPr lang="en-US"/>
        </a:p>
      </dgm:t>
    </dgm:pt>
    <dgm:pt modelId="{C07B867D-C34F-4841-B088-15693268DE6E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Individual</a:t>
          </a:r>
          <a:endParaRPr lang="en-US" dirty="0"/>
        </a:p>
      </dgm:t>
    </dgm:pt>
    <dgm:pt modelId="{C13D70B1-33AD-424A-A19D-BB659C95CC04}" type="parTrans" cxnId="{B0503004-455D-40E2-8F15-38A67F6FF26D}">
      <dgm:prSet/>
      <dgm:spPr/>
      <dgm:t>
        <a:bodyPr/>
        <a:lstStyle/>
        <a:p>
          <a:endParaRPr lang="en-US"/>
        </a:p>
      </dgm:t>
    </dgm:pt>
    <dgm:pt modelId="{C579BFE1-560C-4FBE-987B-D9BC265D4094}" type="sibTrans" cxnId="{B0503004-455D-40E2-8F15-38A67F6FF26D}">
      <dgm:prSet/>
      <dgm:spPr/>
      <dgm:t>
        <a:bodyPr/>
        <a:lstStyle/>
        <a:p>
          <a:endParaRPr lang="en-US"/>
        </a:p>
      </dgm:t>
    </dgm:pt>
    <dgm:pt modelId="{09FBE4F9-09EB-4BC1-B295-8AFC6C0C8F86}" type="pres">
      <dgm:prSet presAssocID="{177B11EB-7262-42EE-B0F5-B1A06138246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4F5672-1704-4E8F-BDBA-78071EDAE0DB}" type="pres">
      <dgm:prSet presAssocID="{177B11EB-7262-42EE-B0F5-B1A06138246A}" presName="comp1" presStyleCnt="0"/>
      <dgm:spPr/>
    </dgm:pt>
    <dgm:pt modelId="{EF7CEDC9-9343-4CC3-84B7-C8EA92B2CABE}" type="pres">
      <dgm:prSet presAssocID="{177B11EB-7262-42EE-B0F5-B1A06138246A}" presName="circle1" presStyleLbl="node1" presStyleIdx="0" presStyleCnt="3"/>
      <dgm:spPr/>
      <dgm:t>
        <a:bodyPr/>
        <a:lstStyle/>
        <a:p>
          <a:endParaRPr lang="en-US"/>
        </a:p>
      </dgm:t>
    </dgm:pt>
    <dgm:pt modelId="{37491677-5F0A-4DA6-BE2C-F4C3EC4E6318}" type="pres">
      <dgm:prSet presAssocID="{177B11EB-7262-42EE-B0F5-B1A06138246A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7C8FB2-7A1A-4A0C-A444-BD7CD14D8B73}" type="pres">
      <dgm:prSet presAssocID="{177B11EB-7262-42EE-B0F5-B1A06138246A}" presName="comp2" presStyleCnt="0"/>
      <dgm:spPr/>
    </dgm:pt>
    <dgm:pt modelId="{6259F81E-9018-4EFF-86C5-4E709656B139}" type="pres">
      <dgm:prSet presAssocID="{177B11EB-7262-42EE-B0F5-B1A06138246A}" presName="circle2" presStyleLbl="node1" presStyleIdx="1" presStyleCnt="3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E1308098-CBA8-42A4-9741-C9AE58CB9429}" type="pres">
      <dgm:prSet presAssocID="{177B11EB-7262-42EE-B0F5-B1A06138246A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723F20-1D50-4F3A-8BE1-17A61BC3FE79}" type="pres">
      <dgm:prSet presAssocID="{177B11EB-7262-42EE-B0F5-B1A06138246A}" presName="comp3" presStyleCnt="0"/>
      <dgm:spPr/>
    </dgm:pt>
    <dgm:pt modelId="{286F26F3-E923-410D-800F-BBE629826870}" type="pres">
      <dgm:prSet presAssocID="{177B11EB-7262-42EE-B0F5-B1A06138246A}" presName="circle3" presStyleLbl="node1" presStyleIdx="2" presStyleCnt="3"/>
      <dgm:spPr/>
      <dgm:t>
        <a:bodyPr/>
        <a:lstStyle/>
        <a:p>
          <a:endParaRPr lang="en-US"/>
        </a:p>
      </dgm:t>
    </dgm:pt>
    <dgm:pt modelId="{598083E4-BD53-4303-922F-72EFCB199272}" type="pres">
      <dgm:prSet presAssocID="{177B11EB-7262-42EE-B0F5-B1A06138246A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1F4E24-5302-4382-8316-A86460087E2B}" type="presOf" srcId="{E76DF94C-E51A-45D3-9F76-E2ACC2C83C1E}" destId="{37491677-5F0A-4DA6-BE2C-F4C3EC4E6318}" srcOrd="1" destOrd="0" presId="urn:microsoft.com/office/officeart/2005/8/layout/venn2"/>
    <dgm:cxn modelId="{E6FBEFC7-608A-4503-AE54-8B11DDF48D22}" srcId="{177B11EB-7262-42EE-B0F5-B1A06138246A}" destId="{E76DF94C-E51A-45D3-9F76-E2ACC2C83C1E}" srcOrd="0" destOrd="0" parTransId="{86FE1C0E-3CD1-4431-B3CD-B32581B91DAB}" sibTransId="{902BF563-1859-468A-8096-99D4F154414E}"/>
    <dgm:cxn modelId="{5A9781FA-D65E-41E4-B5EA-6FADFBDBECD2}" type="presOf" srcId="{C07B867D-C34F-4841-B088-15693268DE6E}" destId="{598083E4-BD53-4303-922F-72EFCB199272}" srcOrd="1" destOrd="0" presId="urn:microsoft.com/office/officeart/2005/8/layout/venn2"/>
    <dgm:cxn modelId="{7EE36FF6-307B-4985-A4C8-02291B51E60A}" type="presOf" srcId="{283CB2F3-6A69-47B1-A86F-41C16D262F1D}" destId="{6259F81E-9018-4EFF-86C5-4E709656B139}" srcOrd="0" destOrd="0" presId="urn:microsoft.com/office/officeart/2005/8/layout/venn2"/>
    <dgm:cxn modelId="{94D90B39-7F01-4CAE-B8E6-52E8C61C39E8}" type="presOf" srcId="{283CB2F3-6A69-47B1-A86F-41C16D262F1D}" destId="{E1308098-CBA8-42A4-9741-C9AE58CB9429}" srcOrd="1" destOrd="0" presId="urn:microsoft.com/office/officeart/2005/8/layout/venn2"/>
    <dgm:cxn modelId="{91D71E24-A822-447C-8D3B-AA338DFFE992}" srcId="{177B11EB-7262-42EE-B0F5-B1A06138246A}" destId="{283CB2F3-6A69-47B1-A86F-41C16D262F1D}" srcOrd="1" destOrd="0" parTransId="{9F423008-B060-4DD6-94FC-F3ACA576C505}" sibTransId="{95B64ED5-A085-4689-89F0-C8898D44F71E}"/>
    <dgm:cxn modelId="{B0503004-455D-40E2-8F15-38A67F6FF26D}" srcId="{177B11EB-7262-42EE-B0F5-B1A06138246A}" destId="{C07B867D-C34F-4841-B088-15693268DE6E}" srcOrd="2" destOrd="0" parTransId="{C13D70B1-33AD-424A-A19D-BB659C95CC04}" sibTransId="{C579BFE1-560C-4FBE-987B-D9BC265D4094}"/>
    <dgm:cxn modelId="{D7177B67-859D-4633-9A70-FACC6202FDEF}" type="presOf" srcId="{177B11EB-7262-42EE-B0F5-B1A06138246A}" destId="{09FBE4F9-09EB-4BC1-B295-8AFC6C0C8F86}" srcOrd="0" destOrd="0" presId="urn:microsoft.com/office/officeart/2005/8/layout/venn2"/>
    <dgm:cxn modelId="{998CE2A3-94EF-470F-8218-F4D10B8BAB9F}" type="presOf" srcId="{C07B867D-C34F-4841-B088-15693268DE6E}" destId="{286F26F3-E923-410D-800F-BBE629826870}" srcOrd="0" destOrd="0" presId="urn:microsoft.com/office/officeart/2005/8/layout/venn2"/>
    <dgm:cxn modelId="{0C2FCA35-7F8E-4445-A688-35DE216611E6}" type="presOf" srcId="{E76DF94C-E51A-45D3-9F76-E2ACC2C83C1E}" destId="{EF7CEDC9-9343-4CC3-84B7-C8EA92B2CABE}" srcOrd="0" destOrd="0" presId="urn:microsoft.com/office/officeart/2005/8/layout/venn2"/>
    <dgm:cxn modelId="{08FA900F-04B1-48B4-9EC0-AEF37ABD698A}" type="presParOf" srcId="{09FBE4F9-09EB-4BC1-B295-8AFC6C0C8F86}" destId="{7F4F5672-1704-4E8F-BDBA-78071EDAE0DB}" srcOrd="0" destOrd="0" presId="urn:microsoft.com/office/officeart/2005/8/layout/venn2"/>
    <dgm:cxn modelId="{534E49FC-1356-4FA6-8ABF-D4403BE5B762}" type="presParOf" srcId="{7F4F5672-1704-4E8F-BDBA-78071EDAE0DB}" destId="{EF7CEDC9-9343-4CC3-84B7-C8EA92B2CABE}" srcOrd="0" destOrd="0" presId="urn:microsoft.com/office/officeart/2005/8/layout/venn2"/>
    <dgm:cxn modelId="{8A526D39-6C7A-49FC-807A-FA98AC92FA47}" type="presParOf" srcId="{7F4F5672-1704-4E8F-BDBA-78071EDAE0DB}" destId="{37491677-5F0A-4DA6-BE2C-F4C3EC4E6318}" srcOrd="1" destOrd="0" presId="urn:microsoft.com/office/officeart/2005/8/layout/venn2"/>
    <dgm:cxn modelId="{A0A4F351-7837-45DE-A825-2FDFAE4B261A}" type="presParOf" srcId="{09FBE4F9-09EB-4BC1-B295-8AFC6C0C8F86}" destId="{2A7C8FB2-7A1A-4A0C-A444-BD7CD14D8B73}" srcOrd="1" destOrd="0" presId="urn:microsoft.com/office/officeart/2005/8/layout/venn2"/>
    <dgm:cxn modelId="{3B64F1C2-2970-43A4-9268-DA47C1AEBA0D}" type="presParOf" srcId="{2A7C8FB2-7A1A-4A0C-A444-BD7CD14D8B73}" destId="{6259F81E-9018-4EFF-86C5-4E709656B139}" srcOrd="0" destOrd="0" presId="urn:microsoft.com/office/officeart/2005/8/layout/venn2"/>
    <dgm:cxn modelId="{DFDCCDC7-51E2-43D9-8F80-3A7E2074C658}" type="presParOf" srcId="{2A7C8FB2-7A1A-4A0C-A444-BD7CD14D8B73}" destId="{E1308098-CBA8-42A4-9741-C9AE58CB9429}" srcOrd="1" destOrd="0" presId="urn:microsoft.com/office/officeart/2005/8/layout/venn2"/>
    <dgm:cxn modelId="{83BFFF74-2FBB-4562-94D6-3B85BE2162C7}" type="presParOf" srcId="{09FBE4F9-09EB-4BC1-B295-8AFC6C0C8F86}" destId="{59723F20-1D50-4F3A-8BE1-17A61BC3FE79}" srcOrd="2" destOrd="0" presId="urn:microsoft.com/office/officeart/2005/8/layout/venn2"/>
    <dgm:cxn modelId="{8B78EB41-27A9-4D67-95D7-8EA61D36CFC8}" type="presParOf" srcId="{59723F20-1D50-4F3A-8BE1-17A61BC3FE79}" destId="{286F26F3-E923-410D-800F-BBE629826870}" srcOrd="0" destOrd="0" presId="urn:microsoft.com/office/officeart/2005/8/layout/venn2"/>
    <dgm:cxn modelId="{F085E600-521F-40D6-B271-6D5FA5617E7B}" type="presParOf" srcId="{59723F20-1D50-4F3A-8BE1-17A61BC3FE79}" destId="{598083E4-BD53-4303-922F-72EFCB19927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78EC503-F59F-4473-A9B7-1C24E84D29BA}" type="doc">
      <dgm:prSet loTypeId="urn:microsoft.com/office/officeart/2005/8/layout/pyramid3" loCatId="pyramid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AFB6AEC-CD02-43D2-9E1A-D2E09266CAF7}">
      <dgm:prSet phldrT="[Text]" custT="1"/>
      <dgm:spPr/>
      <dgm:t>
        <a:bodyPr/>
        <a:lstStyle/>
        <a:p>
          <a:r>
            <a:rPr lang="en-US" sz="3200" b="1" i="0" u="none" dirty="0" smtClean="0"/>
            <a:t>Tier 1 Primary Prevention</a:t>
          </a:r>
        </a:p>
      </dgm:t>
    </dgm:pt>
    <dgm:pt modelId="{6FA5FAC0-4F83-43C9-91EC-6F41CD81DF5F}" type="parTrans" cxnId="{63AAF889-D176-46D4-AD6E-13D0DA908103}">
      <dgm:prSet/>
      <dgm:spPr/>
      <dgm:t>
        <a:bodyPr/>
        <a:lstStyle/>
        <a:p>
          <a:endParaRPr lang="en-US"/>
        </a:p>
      </dgm:t>
    </dgm:pt>
    <dgm:pt modelId="{7567A394-E50C-499F-8290-5CD11C9B20CF}" type="sibTrans" cxnId="{63AAF889-D176-46D4-AD6E-13D0DA908103}">
      <dgm:prSet/>
      <dgm:spPr/>
      <dgm:t>
        <a:bodyPr/>
        <a:lstStyle/>
        <a:p>
          <a:endParaRPr lang="en-US"/>
        </a:p>
      </dgm:t>
    </dgm:pt>
    <dgm:pt modelId="{47AD7B00-9300-4308-A97F-ADE65A76470B}">
      <dgm:prSet custT="1"/>
      <dgm:spPr/>
      <dgm:t>
        <a:bodyPr/>
        <a:lstStyle/>
        <a:p>
          <a:r>
            <a:rPr lang="en-US" sz="2800" b="1" i="0" u="none" dirty="0" smtClean="0"/>
            <a:t>Tier 2 Secondary Prevention </a:t>
          </a:r>
        </a:p>
      </dgm:t>
    </dgm:pt>
    <dgm:pt modelId="{1DC000FB-E61F-4C80-A095-0399E8DF4630}" type="parTrans" cxnId="{21C95F01-C2BF-4C0F-B183-0897F11FD885}">
      <dgm:prSet/>
      <dgm:spPr/>
      <dgm:t>
        <a:bodyPr/>
        <a:lstStyle/>
        <a:p>
          <a:endParaRPr lang="en-US"/>
        </a:p>
      </dgm:t>
    </dgm:pt>
    <dgm:pt modelId="{80C3AD72-6F76-46AF-993B-8EF648FB758D}" type="sibTrans" cxnId="{21C95F01-C2BF-4C0F-B183-0897F11FD885}">
      <dgm:prSet/>
      <dgm:spPr/>
      <dgm:t>
        <a:bodyPr/>
        <a:lstStyle/>
        <a:p>
          <a:endParaRPr lang="en-US"/>
        </a:p>
      </dgm:t>
    </dgm:pt>
    <dgm:pt modelId="{AD0AFF52-3985-4616-B4A3-58D81FBEF962}">
      <dgm:prSet custT="1"/>
      <dgm:spPr/>
      <dgm:t>
        <a:bodyPr/>
        <a:lstStyle/>
        <a:p>
          <a:r>
            <a:rPr lang="en-US" sz="2800" b="1" i="0" u="none" dirty="0" smtClean="0"/>
            <a:t>Tier 3 Tertiary</a:t>
          </a:r>
        </a:p>
        <a:p>
          <a:r>
            <a:rPr lang="en-US" sz="2800" b="1" i="0" u="none" dirty="0" smtClean="0"/>
            <a:t>Prevention</a:t>
          </a:r>
        </a:p>
      </dgm:t>
    </dgm:pt>
    <dgm:pt modelId="{002AE0F6-010C-4948-9144-E14795A81F52}" type="parTrans" cxnId="{0EE6FEBA-79C4-4028-BEF7-35DEBDF4218D}">
      <dgm:prSet/>
      <dgm:spPr/>
      <dgm:t>
        <a:bodyPr/>
        <a:lstStyle/>
        <a:p>
          <a:endParaRPr lang="en-US"/>
        </a:p>
      </dgm:t>
    </dgm:pt>
    <dgm:pt modelId="{DDBFB55C-252D-45B7-BA69-45C957D9E040}" type="sibTrans" cxnId="{0EE6FEBA-79C4-4028-BEF7-35DEBDF4218D}">
      <dgm:prSet/>
      <dgm:spPr/>
      <dgm:t>
        <a:bodyPr/>
        <a:lstStyle/>
        <a:p>
          <a:endParaRPr lang="en-US"/>
        </a:p>
      </dgm:t>
    </dgm:pt>
    <dgm:pt modelId="{96A9CB8F-2AF7-435A-ADEB-535E7BF1824C}" type="pres">
      <dgm:prSet presAssocID="{978EC503-F59F-4473-A9B7-1C24E84D29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02ADB1-5F44-4C64-B4B9-2EB545A25C5B}" type="pres">
      <dgm:prSet presAssocID="{1AFB6AEC-CD02-43D2-9E1A-D2E09266CAF7}" presName="Name8" presStyleCnt="0"/>
      <dgm:spPr/>
      <dgm:t>
        <a:bodyPr/>
        <a:lstStyle/>
        <a:p>
          <a:endParaRPr lang="en-US"/>
        </a:p>
      </dgm:t>
    </dgm:pt>
    <dgm:pt modelId="{CD300690-9B77-4E22-99B0-90225C613F02}" type="pres">
      <dgm:prSet presAssocID="{1AFB6AEC-CD02-43D2-9E1A-D2E09266CAF7}" presName="level" presStyleLbl="node1" presStyleIdx="0" presStyleCnt="3" custLinFactNeighborX="-4505" custLinFactNeighborY="-2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C52F6D-D1CE-4C4F-A9D1-173795F7D7E6}" type="pres">
      <dgm:prSet presAssocID="{1AFB6AEC-CD02-43D2-9E1A-D2E09266CAF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836983-45A4-427D-B945-5DB8A9C2B93F}" type="pres">
      <dgm:prSet presAssocID="{47AD7B00-9300-4308-A97F-ADE65A76470B}" presName="Name8" presStyleCnt="0"/>
      <dgm:spPr/>
      <dgm:t>
        <a:bodyPr/>
        <a:lstStyle/>
        <a:p>
          <a:endParaRPr lang="en-US"/>
        </a:p>
      </dgm:t>
    </dgm:pt>
    <dgm:pt modelId="{787A0935-BBA9-4329-9FD7-75439428D230}" type="pres">
      <dgm:prSet presAssocID="{47AD7B00-9300-4308-A97F-ADE65A76470B}" presName="level" presStyleLbl="node1" presStyleIdx="1" presStyleCnt="3" custScaleX="1014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97E272-2523-43BB-B05D-0D20453CFC65}" type="pres">
      <dgm:prSet presAssocID="{47AD7B00-9300-4308-A97F-ADE65A76470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11F45-F482-4A4F-BB86-9D0E5CD67F23}" type="pres">
      <dgm:prSet presAssocID="{AD0AFF52-3985-4616-B4A3-58D81FBEF962}" presName="Name8" presStyleCnt="0"/>
      <dgm:spPr/>
      <dgm:t>
        <a:bodyPr/>
        <a:lstStyle/>
        <a:p>
          <a:endParaRPr lang="en-US"/>
        </a:p>
      </dgm:t>
    </dgm:pt>
    <dgm:pt modelId="{4DF61873-4E11-4F17-801E-40F69D9F0343}" type="pres">
      <dgm:prSet presAssocID="{AD0AFF52-3985-4616-B4A3-58D81FBEF962}" presName="level" presStyleLbl="node1" presStyleIdx="2" presStyleCnt="3" custScaleX="105713" custLinFactNeighborX="-142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5A12F-D965-48E0-A084-271EBCE6BD6F}" type="pres">
      <dgm:prSet presAssocID="{AD0AFF52-3985-4616-B4A3-58D81FBEF96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AAF889-D176-46D4-AD6E-13D0DA908103}" srcId="{978EC503-F59F-4473-A9B7-1C24E84D29BA}" destId="{1AFB6AEC-CD02-43D2-9E1A-D2E09266CAF7}" srcOrd="0" destOrd="0" parTransId="{6FA5FAC0-4F83-43C9-91EC-6F41CD81DF5F}" sibTransId="{7567A394-E50C-499F-8290-5CD11C9B20CF}"/>
    <dgm:cxn modelId="{BA44BD86-1A2F-4719-8D5D-742941D9953F}" type="presOf" srcId="{AD0AFF52-3985-4616-B4A3-58D81FBEF962}" destId="{7595A12F-D965-48E0-A084-271EBCE6BD6F}" srcOrd="1" destOrd="0" presId="urn:microsoft.com/office/officeart/2005/8/layout/pyramid3"/>
    <dgm:cxn modelId="{21C95F01-C2BF-4C0F-B183-0897F11FD885}" srcId="{978EC503-F59F-4473-A9B7-1C24E84D29BA}" destId="{47AD7B00-9300-4308-A97F-ADE65A76470B}" srcOrd="1" destOrd="0" parTransId="{1DC000FB-E61F-4C80-A095-0399E8DF4630}" sibTransId="{80C3AD72-6F76-46AF-993B-8EF648FB758D}"/>
    <dgm:cxn modelId="{F19903D7-1F10-476D-A763-70DCB714BB25}" type="presOf" srcId="{1AFB6AEC-CD02-43D2-9E1A-D2E09266CAF7}" destId="{CD300690-9B77-4E22-99B0-90225C613F02}" srcOrd="0" destOrd="0" presId="urn:microsoft.com/office/officeart/2005/8/layout/pyramid3"/>
    <dgm:cxn modelId="{58462F8F-2CF3-436F-9150-9A095C529A2A}" type="presOf" srcId="{1AFB6AEC-CD02-43D2-9E1A-D2E09266CAF7}" destId="{F3C52F6D-D1CE-4C4F-A9D1-173795F7D7E6}" srcOrd="1" destOrd="0" presId="urn:microsoft.com/office/officeart/2005/8/layout/pyramid3"/>
    <dgm:cxn modelId="{0EE6FEBA-79C4-4028-BEF7-35DEBDF4218D}" srcId="{978EC503-F59F-4473-A9B7-1C24E84D29BA}" destId="{AD0AFF52-3985-4616-B4A3-58D81FBEF962}" srcOrd="2" destOrd="0" parTransId="{002AE0F6-010C-4948-9144-E14795A81F52}" sibTransId="{DDBFB55C-252D-45B7-BA69-45C957D9E040}"/>
    <dgm:cxn modelId="{B930D3B0-FCA8-4315-8304-757DE1EFDAE3}" type="presOf" srcId="{AD0AFF52-3985-4616-B4A3-58D81FBEF962}" destId="{4DF61873-4E11-4F17-801E-40F69D9F0343}" srcOrd="0" destOrd="0" presId="urn:microsoft.com/office/officeart/2005/8/layout/pyramid3"/>
    <dgm:cxn modelId="{AE2BF768-C9F7-4CCD-B6B5-816E21160F76}" type="presOf" srcId="{47AD7B00-9300-4308-A97F-ADE65A76470B}" destId="{787A0935-BBA9-4329-9FD7-75439428D230}" srcOrd="0" destOrd="0" presId="urn:microsoft.com/office/officeart/2005/8/layout/pyramid3"/>
    <dgm:cxn modelId="{C4DB1E07-C84B-424A-8A0D-38AA522120F6}" type="presOf" srcId="{47AD7B00-9300-4308-A97F-ADE65A76470B}" destId="{BB97E272-2523-43BB-B05D-0D20453CFC65}" srcOrd="1" destOrd="0" presId="urn:microsoft.com/office/officeart/2005/8/layout/pyramid3"/>
    <dgm:cxn modelId="{6DE586DA-568C-4F4F-A2CA-BC6971B63298}" type="presOf" srcId="{978EC503-F59F-4473-A9B7-1C24E84D29BA}" destId="{96A9CB8F-2AF7-435A-ADEB-535E7BF1824C}" srcOrd="0" destOrd="0" presId="urn:microsoft.com/office/officeart/2005/8/layout/pyramid3"/>
    <dgm:cxn modelId="{9D129665-9031-42AD-86E3-4C563F630F9C}" type="presParOf" srcId="{96A9CB8F-2AF7-435A-ADEB-535E7BF1824C}" destId="{2602ADB1-5F44-4C64-B4B9-2EB545A25C5B}" srcOrd="0" destOrd="0" presId="urn:microsoft.com/office/officeart/2005/8/layout/pyramid3"/>
    <dgm:cxn modelId="{BDEF9842-A3DA-4AEF-B32B-0B99D3FA616A}" type="presParOf" srcId="{2602ADB1-5F44-4C64-B4B9-2EB545A25C5B}" destId="{CD300690-9B77-4E22-99B0-90225C613F02}" srcOrd="0" destOrd="0" presId="urn:microsoft.com/office/officeart/2005/8/layout/pyramid3"/>
    <dgm:cxn modelId="{4510867E-47A9-4C1E-8C50-3D90D7DD808F}" type="presParOf" srcId="{2602ADB1-5F44-4C64-B4B9-2EB545A25C5B}" destId="{F3C52F6D-D1CE-4C4F-A9D1-173795F7D7E6}" srcOrd="1" destOrd="0" presId="urn:microsoft.com/office/officeart/2005/8/layout/pyramid3"/>
    <dgm:cxn modelId="{28C33705-081A-48A4-BD13-0C711FB69D1B}" type="presParOf" srcId="{96A9CB8F-2AF7-435A-ADEB-535E7BF1824C}" destId="{71836983-45A4-427D-B945-5DB8A9C2B93F}" srcOrd="1" destOrd="0" presId="urn:microsoft.com/office/officeart/2005/8/layout/pyramid3"/>
    <dgm:cxn modelId="{784A221C-C9D4-4919-8396-BC4C802F67E7}" type="presParOf" srcId="{71836983-45A4-427D-B945-5DB8A9C2B93F}" destId="{787A0935-BBA9-4329-9FD7-75439428D230}" srcOrd="0" destOrd="0" presId="urn:microsoft.com/office/officeart/2005/8/layout/pyramid3"/>
    <dgm:cxn modelId="{A82E63F0-7CC6-459B-94CE-76DACF6D230C}" type="presParOf" srcId="{71836983-45A4-427D-B945-5DB8A9C2B93F}" destId="{BB97E272-2523-43BB-B05D-0D20453CFC65}" srcOrd="1" destOrd="0" presId="urn:microsoft.com/office/officeart/2005/8/layout/pyramid3"/>
    <dgm:cxn modelId="{F4D5E105-C584-4A82-9AC1-20E5F8F269BF}" type="presParOf" srcId="{96A9CB8F-2AF7-435A-ADEB-535E7BF1824C}" destId="{64211F45-F482-4A4F-BB86-9D0E5CD67F23}" srcOrd="2" destOrd="0" presId="urn:microsoft.com/office/officeart/2005/8/layout/pyramid3"/>
    <dgm:cxn modelId="{B94BBD56-0975-4FC9-8F01-C0F46F5512B1}" type="presParOf" srcId="{64211F45-F482-4A4F-BB86-9D0E5CD67F23}" destId="{4DF61873-4E11-4F17-801E-40F69D9F0343}" srcOrd="0" destOrd="0" presId="urn:microsoft.com/office/officeart/2005/8/layout/pyramid3"/>
    <dgm:cxn modelId="{9610ED93-46D2-45F7-9643-394C8A526002}" type="presParOf" srcId="{64211F45-F482-4A4F-BB86-9D0E5CD67F23}" destId="{7595A12F-D965-48E0-A084-271EBCE6BD6F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D7DC8D-54A7-4EAF-8CD7-451FDE205372}" type="doc">
      <dgm:prSet loTypeId="urn:microsoft.com/office/officeart/2005/8/layout/cycle4#5" loCatId="relationship" qsTypeId="urn:microsoft.com/office/officeart/2005/8/quickstyle/simple2" qsCatId="simple" csTypeId="urn:microsoft.com/office/officeart/2005/8/colors/colorful1#2" csCatId="colorful" phldr="1"/>
      <dgm:spPr/>
    </dgm:pt>
    <dgm:pt modelId="{BAEBD3F1-3811-4654-BD5E-B2C1B42824DA}">
      <dgm:prSet phldrT="[Text]" custT="1"/>
      <dgm:spPr/>
      <dgm:t>
        <a:bodyPr/>
        <a:lstStyle/>
        <a:p>
          <a:endParaRPr lang="en-US" sz="1700" b="1" u="sng" dirty="0"/>
        </a:p>
      </dgm:t>
    </dgm:pt>
    <dgm:pt modelId="{3E6E5DE2-1744-4ADB-913C-6CC5AFBE9FBE}" type="parTrans" cxnId="{7DC5BED8-4F8A-4769-A668-841E254BDDBF}">
      <dgm:prSet/>
      <dgm:spPr/>
      <dgm:t>
        <a:bodyPr/>
        <a:lstStyle/>
        <a:p>
          <a:endParaRPr lang="en-US"/>
        </a:p>
      </dgm:t>
    </dgm:pt>
    <dgm:pt modelId="{3E9D8718-0D09-4AB1-9180-5512B307F081}" type="sibTrans" cxnId="{7DC5BED8-4F8A-4769-A668-841E254BDDBF}">
      <dgm:prSet/>
      <dgm:spPr/>
      <dgm:t>
        <a:bodyPr/>
        <a:lstStyle/>
        <a:p>
          <a:endParaRPr lang="en-US"/>
        </a:p>
      </dgm:t>
    </dgm:pt>
    <dgm:pt modelId="{3B0B87CB-5416-4252-A42C-2DDE5A75A96E}">
      <dgm:prSet phldrT="[Text]" custT="1"/>
      <dgm:spPr/>
      <dgm:t>
        <a:bodyPr/>
        <a:lstStyle/>
        <a:p>
          <a:endParaRPr lang="en-US" sz="1700" b="1" dirty="0"/>
        </a:p>
      </dgm:t>
    </dgm:pt>
    <dgm:pt modelId="{733A039A-EDF2-4731-B482-A624181587E4}" type="parTrans" cxnId="{BFE1F497-C684-4634-B0BD-F48E8942472F}">
      <dgm:prSet/>
      <dgm:spPr/>
      <dgm:t>
        <a:bodyPr/>
        <a:lstStyle/>
        <a:p>
          <a:endParaRPr lang="en-US"/>
        </a:p>
      </dgm:t>
    </dgm:pt>
    <dgm:pt modelId="{9A98D0BB-DCD1-4042-A78F-AB85025F5724}" type="sibTrans" cxnId="{BFE1F497-C684-4634-B0BD-F48E8942472F}">
      <dgm:prSet/>
      <dgm:spPr/>
      <dgm:t>
        <a:bodyPr/>
        <a:lstStyle/>
        <a:p>
          <a:endParaRPr lang="en-US"/>
        </a:p>
      </dgm:t>
    </dgm:pt>
    <dgm:pt modelId="{3204C834-CD54-4C3D-A57B-A491E0CC75D5}">
      <dgm:prSet phldrT="[Text]" custT="1"/>
      <dgm:spPr/>
      <dgm:t>
        <a:bodyPr/>
        <a:lstStyle/>
        <a:p>
          <a:endParaRPr lang="en-US" sz="1700" b="1" dirty="0"/>
        </a:p>
      </dgm:t>
    </dgm:pt>
    <dgm:pt modelId="{EAA2BA58-E03D-4C7E-8C17-5924D6AAA9F9}" type="parTrans" cxnId="{59002160-99A4-4BD3-AEE9-98AF4128A4F7}">
      <dgm:prSet/>
      <dgm:spPr/>
      <dgm:t>
        <a:bodyPr/>
        <a:lstStyle/>
        <a:p>
          <a:endParaRPr lang="en-US"/>
        </a:p>
      </dgm:t>
    </dgm:pt>
    <dgm:pt modelId="{A1FD5531-934C-463A-9F24-323F1659AEF2}" type="sibTrans" cxnId="{59002160-99A4-4BD3-AEE9-98AF4128A4F7}">
      <dgm:prSet/>
      <dgm:spPr/>
      <dgm:t>
        <a:bodyPr/>
        <a:lstStyle/>
        <a:p>
          <a:endParaRPr lang="en-US"/>
        </a:p>
      </dgm:t>
    </dgm:pt>
    <dgm:pt modelId="{F4176467-D741-4E02-BA08-1A8C0EBE865F}">
      <dgm:prSet phldrT="[Text]" custT="1"/>
      <dgm:spPr/>
      <dgm:t>
        <a:bodyPr/>
        <a:lstStyle/>
        <a:p>
          <a:r>
            <a:rPr lang="en-US" sz="1700" b="1" dirty="0" smtClean="0"/>
            <a:t>Risky Behavior</a:t>
          </a:r>
          <a:endParaRPr lang="en-US" sz="1700" b="1" dirty="0"/>
        </a:p>
      </dgm:t>
    </dgm:pt>
    <dgm:pt modelId="{8750FA83-7990-46C7-8E00-370F941F352B}" type="parTrans" cxnId="{C791A333-32C9-4462-BE00-CE0679571B4D}">
      <dgm:prSet/>
      <dgm:spPr/>
      <dgm:t>
        <a:bodyPr/>
        <a:lstStyle/>
        <a:p>
          <a:endParaRPr lang="en-US"/>
        </a:p>
      </dgm:t>
    </dgm:pt>
    <dgm:pt modelId="{C7C07A05-D4AB-42BB-A7BB-EB012592728B}" type="sibTrans" cxnId="{C791A333-32C9-4462-BE00-CE0679571B4D}">
      <dgm:prSet/>
      <dgm:spPr/>
      <dgm:t>
        <a:bodyPr/>
        <a:lstStyle/>
        <a:p>
          <a:endParaRPr lang="en-US"/>
        </a:p>
      </dgm:t>
    </dgm:pt>
    <dgm:pt modelId="{3C2B91A8-879E-497E-BB30-0087135DD887}" type="pres">
      <dgm:prSet presAssocID="{E2D7DC8D-54A7-4EAF-8CD7-451FDE20537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93FB2307-B878-4A4E-A08F-3C6F948F1826}" type="pres">
      <dgm:prSet presAssocID="{E2D7DC8D-54A7-4EAF-8CD7-451FDE205372}" presName="children" presStyleCnt="0"/>
      <dgm:spPr/>
    </dgm:pt>
    <dgm:pt modelId="{27AA02C6-EF80-4C76-B360-AE71489FFDD6}" type="pres">
      <dgm:prSet presAssocID="{E2D7DC8D-54A7-4EAF-8CD7-451FDE205372}" presName="childPlaceholder" presStyleCnt="0"/>
      <dgm:spPr/>
    </dgm:pt>
    <dgm:pt modelId="{0D3771DF-E944-461D-822F-D6738DC1C3A7}" type="pres">
      <dgm:prSet presAssocID="{E2D7DC8D-54A7-4EAF-8CD7-451FDE205372}" presName="circle" presStyleCnt="0"/>
      <dgm:spPr/>
    </dgm:pt>
    <dgm:pt modelId="{72A05FD0-BC5E-4E98-8902-99683F6930D1}" type="pres">
      <dgm:prSet presAssocID="{E2D7DC8D-54A7-4EAF-8CD7-451FDE205372}" presName="quadrant1" presStyleLbl="node1" presStyleIdx="0" presStyleCnt="4" custScaleX="106530" custLinFactNeighborX="97" custLinFactNeighborY="-39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0C3FCE-23A5-4517-BAA3-917E2140F538}" type="pres">
      <dgm:prSet presAssocID="{E2D7DC8D-54A7-4EAF-8CD7-451FDE205372}" presName="quadrant2" presStyleLbl="node1" presStyleIdx="1" presStyleCnt="4" custScaleX="107827" custLinFactNeighborX="-623" custLinFactNeighborY="-57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0BD0FA-F84B-459F-9986-AAE050810212}" type="pres">
      <dgm:prSet presAssocID="{E2D7DC8D-54A7-4EAF-8CD7-451FDE205372}" presName="quadrant3" presStyleLbl="node1" presStyleIdx="2" presStyleCnt="4" custScaleX="103680" custScaleY="99662" custLinFactNeighborY="-362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E7A26-7F6F-4F63-ACD7-A1BD7E99F73A}" type="pres">
      <dgm:prSet presAssocID="{E2D7DC8D-54A7-4EAF-8CD7-451FDE205372}" presName="quadrant4" presStyleLbl="node1" presStyleIdx="3" presStyleCnt="4" custScaleX="102564" custScaleY="102564" custLinFactNeighborX="-725" custLinFactNeighborY="-29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BB7C30-5E9C-4223-AC28-1653910442BA}" type="pres">
      <dgm:prSet presAssocID="{E2D7DC8D-54A7-4EAF-8CD7-451FDE205372}" presName="quadrantPlaceholder" presStyleCnt="0"/>
      <dgm:spPr/>
    </dgm:pt>
    <dgm:pt modelId="{3FF8049E-BE95-4DA4-BA03-5E0F2256A414}" type="pres">
      <dgm:prSet presAssocID="{E2D7DC8D-54A7-4EAF-8CD7-451FDE205372}" presName="center1" presStyleLbl="fgShp" presStyleIdx="0" presStyleCnt="2" custLinFactNeighborX="-3737" custLinFactNeighborY="-3803"/>
      <dgm:spPr/>
    </dgm:pt>
    <dgm:pt modelId="{8172F697-8AFE-497C-A2C3-EF62F28854ED}" type="pres">
      <dgm:prSet presAssocID="{E2D7DC8D-54A7-4EAF-8CD7-451FDE205372}" presName="center2" presStyleLbl="fgShp" presStyleIdx="1" presStyleCnt="2" custLinFactNeighborX="-3737" custLinFactNeighborY="-19793"/>
      <dgm:spPr/>
    </dgm:pt>
  </dgm:ptLst>
  <dgm:cxnLst>
    <dgm:cxn modelId="{59002160-99A4-4BD3-AEE9-98AF4128A4F7}" srcId="{E2D7DC8D-54A7-4EAF-8CD7-451FDE205372}" destId="{3204C834-CD54-4C3D-A57B-A491E0CC75D5}" srcOrd="2" destOrd="0" parTransId="{EAA2BA58-E03D-4C7E-8C17-5924D6AAA9F9}" sibTransId="{A1FD5531-934C-463A-9F24-323F1659AEF2}"/>
    <dgm:cxn modelId="{5E79B5B0-2BDA-4C65-AC02-5E6A3A1CAC8D}" type="presOf" srcId="{E2D7DC8D-54A7-4EAF-8CD7-451FDE205372}" destId="{3C2B91A8-879E-497E-BB30-0087135DD887}" srcOrd="0" destOrd="0" presId="urn:microsoft.com/office/officeart/2005/8/layout/cycle4#5"/>
    <dgm:cxn modelId="{7DA50CAA-37E0-405A-A143-CBDD8C5AEF9E}" type="presOf" srcId="{F4176467-D741-4E02-BA08-1A8C0EBE865F}" destId="{0F2E7A26-7F6F-4F63-ACD7-A1BD7E99F73A}" srcOrd="0" destOrd="0" presId="urn:microsoft.com/office/officeart/2005/8/layout/cycle4#5"/>
    <dgm:cxn modelId="{A65DD5C2-7017-41DC-A692-B9D31F3C6DDB}" type="presOf" srcId="{BAEBD3F1-3811-4654-BD5E-B2C1B42824DA}" destId="{72A05FD0-BC5E-4E98-8902-99683F6930D1}" srcOrd="0" destOrd="0" presId="urn:microsoft.com/office/officeart/2005/8/layout/cycle4#5"/>
    <dgm:cxn modelId="{DFE3FE3B-9E28-4013-B464-0BD97F979EF9}" type="presOf" srcId="{3B0B87CB-5416-4252-A42C-2DDE5A75A96E}" destId="{B50C3FCE-23A5-4517-BAA3-917E2140F538}" srcOrd="0" destOrd="0" presId="urn:microsoft.com/office/officeart/2005/8/layout/cycle4#5"/>
    <dgm:cxn modelId="{7DC5BED8-4F8A-4769-A668-841E254BDDBF}" srcId="{E2D7DC8D-54A7-4EAF-8CD7-451FDE205372}" destId="{BAEBD3F1-3811-4654-BD5E-B2C1B42824DA}" srcOrd="0" destOrd="0" parTransId="{3E6E5DE2-1744-4ADB-913C-6CC5AFBE9FBE}" sibTransId="{3E9D8718-0D09-4AB1-9180-5512B307F081}"/>
    <dgm:cxn modelId="{BFE1F497-C684-4634-B0BD-F48E8942472F}" srcId="{E2D7DC8D-54A7-4EAF-8CD7-451FDE205372}" destId="{3B0B87CB-5416-4252-A42C-2DDE5A75A96E}" srcOrd="1" destOrd="0" parTransId="{733A039A-EDF2-4731-B482-A624181587E4}" sibTransId="{9A98D0BB-DCD1-4042-A78F-AB85025F5724}"/>
    <dgm:cxn modelId="{C791A333-32C9-4462-BE00-CE0679571B4D}" srcId="{E2D7DC8D-54A7-4EAF-8CD7-451FDE205372}" destId="{F4176467-D741-4E02-BA08-1A8C0EBE865F}" srcOrd="3" destOrd="0" parTransId="{8750FA83-7990-46C7-8E00-370F941F352B}" sibTransId="{C7C07A05-D4AB-42BB-A7BB-EB012592728B}"/>
    <dgm:cxn modelId="{899E47F6-87B8-4F59-99D1-3A8580D0B3C8}" type="presOf" srcId="{3204C834-CD54-4C3D-A57B-A491E0CC75D5}" destId="{770BD0FA-F84B-459F-9986-AAE050810212}" srcOrd="0" destOrd="0" presId="urn:microsoft.com/office/officeart/2005/8/layout/cycle4#5"/>
    <dgm:cxn modelId="{587F9792-5EB8-4667-B596-2D5AD29AD495}" type="presParOf" srcId="{3C2B91A8-879E-497E-BB30-0087135DD887}" destId="{93FB2307-B878-4A4E-A08F-3C6F948F1826}" srcOrd="0" destOrd="0" presId="urn:microsoft.com/office/officeart/2005/8/layout/cycle4#5"/>
    <dgm:cxn modelId="{4E6FB95E-61CB-4395-9687-659CDCD48513}" type="presParOf" srcId="{93FB2307-B878-4A4E-A08F-3C6F948F1826}" destId="{27AA02C6-EF80-4C76-B360-AE71489FFDD6}" srcOrd="0" destOrd="0" presId="urn:microsoft.com/office/officeart/2005/8/layout/cycle4#5"/>
    <dgm:cxn modelId="{5B95D48E-0E82-41A8-9B34-2522553675B5}" type="presParOf" srcId="{3C2B91A8-879E-497E-BB30-0087135DD887}" destId="{0D3771DF-E944-461D-822F-D6738DC1C3A7}" srcOrd="1" destOrd="0" presId="urn:microsoft.com/office/officeart/2005/8/layout/cycle4#5"/>
    <dgm:cxn modelId="{685DCF91-3DD0-4005-BD2C-F1B95BE099BC}" type="presParOf" srcId="{0D3771DF-E944-461D-822F-D6738DC1C3A7}" destId="{72A05FD0-BC5E-4E98-8902-99683F6930D1}" srcOrd="0" destOrd="0" presId="urn:microsoft.com/office/officeart/2005/8/layout/cycle4#5"/>
    <dgm:cxn modelId="{9B1EF565-FCB4-4335-A7A4-E4CA4F8DACCE}" type="presParOf" srcId="{0D3771DF-E944-461D-822F-D6738DC1C3A7}" destId="{B50C3FCE-23A5-4517-BAA3-917E2140F538}" srcOrd="1" destOrd="0" presId="urn:microsoft.com/office/officeart/2005/8/layout/cycle4#5"/>
    <dgm:cxn modelId="{80C90D16-B5F8-4FA3-BE19-2531A7642415}" type="presParOf" srcId="{0D3771DF-E944-461D-822F-D6738DC1C3A7}" destId="{770BD0FA-F84B-459F-9986-AAE050810212}" srcOrd="2" destOrd="0" presId="urn:microsoft.com/office/officeart/2005/8/layout/cycle4#5"/>
    <dgm:cxn modelId="{AE4CAA5F-50E2-4FE3-ABE6-69267E94BDF4}" type="presParOf" srcId="{0D3771DF-E944-461D-822F-D6738DC1C3A7}" destId="{0F2E7A26-7F6F-4F63-ACD7-A1BD7E99F73A}" srcOrd="3" destOrd="0" presId="urn:microsoft.com/office/officeart/2005/8/layout/cycle4#5"/>
    <dgm:cxn modelId="{DAC95C4A-C28B-4090-9D58-3EA04B60F277}" type="presParOf" srcId="{0D3771DF-E944-461D-822F-D6738DC1C3A7}" destId="{E2BB7C30-5E9C-4223-AC28-1653910442BA}" srcOrd="4" destOrd="0" presId="urn:microsoft.com/office/officeart/2005/8/layout/cycle4#5"/>
    <dgm:cxn modelId="{21BA8C7D-FE63-46B2-B62D-A6F55FEFB66B}" type="presParOf" srcId="{3C2B91A8-879E-497E-BB30-0087135DD887}" destId="{3FF8049E-BE95-4DA4-BA03-5E0F2256A414}" srcOrd="2" destOrd="0" presId="urn:microsoft.com/office/officeart/2005/8/layout/cycle4#5"/>
    <dgm:cxn modelId="{1D2B0401-54FC-4146-97DF-DD7C6BC4B8D3}" type="presParOf" srcId="{3C2B91A8-879E-497E-BB30-0087135DD887}" destId="{8172F697-8AFE-497C-A2C3-EF62F28854ED}" srcOrd="3" destOrd="0" presId="urn:microsoft.com/office/officeart/2005/8/layout/cycle4#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8EC503-F59F-4473-A9B7-1C24E84D29BA}" type="doc">
      <dgm:prSet loTypeId="urn:microsoft.com/office/officeart/2005/8/layout/pyramid3" loCatId="pyramid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AFB6AEC-CD02-43D2-9E1A-D2E09266CAF7}">
      <dgm:prSet phldrT="[Text]" custT="1"/>
      <dgm:spPr/>
      <dgm:t>
        <a:bodyPr/>
        <a:lstStyle/>
        <a:p>
          <a:r>
            <a:rPr lang="en-US" sz="3200" b="1" i="0" u="none" dirty="0" smtClean="0"/>
            <a:t>Tier 1 Primary Prevention</a:t>
          </a:r>
        </a:p>
      </dgm:t>
    </dgm:pt>
    <dgm:pt modelId="{6FA5FAC0-4F83-43C9-91EC-6F41CD81DF5F}" type="parTrans" cxnId="{63AAF889-D176-46D4-AD6E-13D0DA908103}">
      <dgm:prSet/>
      <dgm:spPr/>
      <dgm:t>
        <a:bodyPr/>
        <a:lstStyle/>
        <a:p>
          <a:endParaRPr lang="en-US"/>
        </a:p>
      </dgm:t>
    </dgm:pt>
    <dgm:pt modelId="{7567A394-E50C-499F-8290-5CD11C9B20CF}" type="sibTrans" cxnId="{63AAF889-D176-46D4-AD6E-13D0DA908103}">
      <dgm:prSet/>
      <dgm:spPr/>
      <dgm:t>
        <a:bodyPr/>
        <a:lstStyle/>
        <a:p>
          <a:endParaRPr lang="en-US"/>
        </a:p>
      </dgm:t>
    </dgm:pt>
    <dgm:pt modelId="{47AD7B00-9300-4308-A97F-ADE65A76470B}">
      <dgm:prSet custT="1"/>
      <dgm:spPr/>
      <dgm:t>
        <a:bodyPr/>
        <a:lstStyle/>
        <a:p>
          <a:r>
            <a:rPr lang="en-US" sz="2800" b="1" i="0" u="none" dirty="0" smtClean="0"/>
            <a:t>Tier 2 Secondary Prevention </a:t>
          </a:r>
        </a:p>
      </dgm:t>
    </dgm:pt>
    <dgm:pt modelId="{1DC000FB-E61F-4C80-A095-0399E8DF4630}" type="parTrans" cxnId="{21C95F01-C2BF-4C0F-B183-0897F11FD885}">
      <dgm:prSet/>
      <dgm:spPr/>
      <dgm:t>
        <a:bodyPr/>
        <a:lstStyle/>
        <a:p>
          <a:endParaRPr lang="en-US"/>
        </a:p>
      </dgm:t>
    </dgm:pt>
    <dgm:pt modelId="{80C3AD72-6F76-46AF-993B-8EF648FB758D}" type="sibTrans" cxnId="{21C95F01-C2BF-4C0F-B183-0897F11FD885}">
      <dgm:prSet/>
      <dgm:spPr/>
      <dgm:t>
        <a:bodyPr/>
        <a:lstStyle/>
        <a:p>
          <a:endParaRPr lang="en-US"/>
        </a:p>
      </dgm:t>
    </dgm:pt>
    <dgm:pt modelId="{AD0AFF52-3985-4616-B4A3-58D81FBEF962}">
      <dgm:prSet custT="1"/>
      <dgm:spPr/>
      <dgm:t>
        <a:bodyPr/>
        <a:lstStyle/>
        <a:p>
          <a:r>
            <a:rPr lang="en-US" sz="2800" b="1" i="0" u="none" dirty="0" smtClean="0"/>
            <a:t>Tier 3 Tertiary</a:t>
          </a:r>
        </a:p>
        <a:p>
          <a:r>
            <a:rPr lang="en-US" sz="2800" b="1" i="0" u="none" dirty="0" smtClean="0"/>
            <a:t>Prevention</a:t>
          </a:r>
        </a:p>
      </dgm:t>
    </dgm:pt>
    <dgm:pt modelId="{002AE0F6-010C-4948-9144-E14795A81F52}" type="parTrans" cxnId="{0EE6FEBA-79C4-4028-BEF7-35DEBDF4218D}">
      <dgm:prSet/>
      <dgm:spPr/>
      <dgm:t>
        <a:bodyPr/>
        <a:lstStyle/>
        <a:p>
          <a:endParaRPr lang="en-US"/>
        </a:p>
      </dgm:t>
    </dgm:pt>
    <dgm:pt modelId="{DDBFB55C-252D-45B7-BA69-45C957D9E040}" type="sibTrans" cxnId="{0EE6FEBA-79C4-4028-BEF7-35DEBDF4218D}">
      <dgm:prSet/>
      <dgm:spPr/>
      <dgm:t>
        <a:bodyPr/>
        <a:lstStyle/>
        <a:p>
          <a:endParaRPr lang="en-US"/>
        </a:p>
      </dgm:t>
    </dgm:pt>
    <dgm:pt modelId="{96A9CB8F-2AF7-435A-ADEB-535E7BF1824C}" type="pres">
      <dgm:prSet presAssocID="{978EC503-F59F-4473-A9B7-1C24E84D29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02ADB1-5F44-4C64-B4B9-2EB545A25C5B}" type="pres">
      <dgm:prSet presAssocID="{1AFB6AEC-CD02-43D2-9E1A-D2E09266CAF7}" presName="Name8" presStyleCnt="0"/>
      <dgm:spPr/>
      <dgm:t>
        <a:bodyPr/>
        <a:lstStyle/>
        <a:p>
          <a:endParaRPr lang="en-US"/>
        </a:p>
      </dgm:t>
    </dgm:pt>
    <dgm:pt modelId="{CD300690-9B77-4E22-99B0-90225C613F02}" type="pres">
      <dgm:prSet presAssocID="{1AFB6AEC-CD02-43D2-9E1A-D2E09266CAF7}" presName="level" presStyleLbl="node1" presStyleIdx="0" presStyleCnt="3" custLinFactNeighborX="-4505" custLinFactNeighborY="-2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C52F6D-D1CE-4C4F-A9D1-173795F7D7E6}" type="pres">
      <dgm:prSet presAssocID="{1AFB6AEC-CD02-43D2-9E1A-D2E09266CAF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836983-45A4-427D-B945-5DB8A9C2B93F}" type="pres">
      <dgm:prSet presAssocID="{47AD7B00-9300-4308-A97F-ADE65A76470B}" presName="Name8" presStyleCnt="0"/>
      <dgm:spPr/>
      <dgm:t>
        <a:bodyPr/>
        <a:lstStyle/>
        <a:p>
          <a:endParaRPr lang="en-US"/>
        </a:p>
      </dgm:t>
    </dgm:pt>
    <dgm:pt modelId="{787A0935-BBA9-4329-9FD7-75439428D230}" type="pres">
      <dgm:prSet presAssocID="{47AD7B00-9300-4308-A97F-ADE65A76470B}" presName="level" presStyleLbl="node1" presStyleIdx="1" presStyleCnt="3" custScaleX="1014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97E272-2523-43BB-B05D-0D20453CFC65}" type="pres">
      <dgm:prSet presAssocID="{47AD7B00-9300-4308-A97F-ADE65A76470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11F45-F482-4A4F-BB86-9D0E5CD67F23}" type="pres">
      <dgm:prSet presAssocID="{AD0AFF52-3985-4616-B4A3-58D81FBEF962}" presName="Name8" presStyleCnt="0"/>
      <dgm:spPr/>
      <dgm:t>
        <a:bodyPr/>
        <a:lstStyle/>
        <a:p>
          <a:endParaRPr lang="en-US"/>
        </a:p>
      </dgm:t>
    </dgm:pt>
    <dgm:pt modelId="{4DF61873-4E11-4F17-801E-40F69D9F0343}" type="pres">
      <dgm:prSet presAssocID="{AD0AFF52-3985-4616-B4A3-58D81FBEF962}" presName="level" presStyleLbl="node1" presStyleIdx="2" presStyleCnt="3" custScaleX="105713" custLinFactNeighborX="-142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5A12F-D965-48E0-A084-271EBCE6BD6F}" type="pres">
      <dgm:prSet presAssocID="{AD0AFF52-3985-4616-B4A3-58D81FBEF96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AAF889-D176-46D4-AD6E-13D0DA908103}" srcId="{978EC503-F59F-4473-A9B7-1C24E84D29BA}" destId="{1AFB6AEC-CD02-43D2-9E1A-D2E09266CAF7}" srcOrd="0" destOrd="0" parTransId="{6FA5FAC0-4F83-43C9-91EC-6F41CD81DF5F}" sibTransId="{7567A394-E50C-499F-8290-5CD11C9B20CF}"/>
    <dgm:cxn modelId="{21C95F01-C2BF-4C0F-B183-0897F11FD885}" srcId="{978EC503-F59F-4473-A9B7-1C24E84D29BA}" destId="{47AD7B00-9300-4308-A97F-ADE65A76470B}" srcOrd="1" destOrd="0" parTransId="{1DC000FB-E61F-4C80-A095-0399E8DF4630}" sibTransId="{80C3AD72-6F76-46AF-993B-8EF648FB758D}"/>
    <dgm:cxn modelId="{B5554184-66C5-4958-B0EE-FB8BAFAA122A}" type="presOf" srcId="{47AD7B00-9300-4308-A97F-ADE65A76470B}" destId="{BB97E272-2523-43BB-B05D-0D20453CFC65}" srcOrd="1" destOrd="0" presId="urn:microsoft.com/office/officeart/2005/8/layout/pyramid3"/>
    <dgm:cxn modelId="{0EE6FEBA-79C4-4028-BEF7-35DEBDF4218D}" srcId="{978EC503-F59F-4473-A9B7-1C24E84D29BA}" destId="{AD0AFF52-3985-4616-B4A3-58D81FBEF962}" srcOrd="2" destOrd="0" parTransId="{002AE0F6-010C-4948-9144-E14795A81F52}" sibTransId="{DDBFB55C-252D-45B7-BA69-45C957D9E040}"/>
    <dgm:cxn modelId="{70533E0E-C7D7-484B-AA22-112050A9EF6F}" type="presOf" srcId="{47AD7B00-9300-4308-A97F-ADE65A76470B}" destId="{787A0935-BBA9-4329-9FD7-75439428D230}" srcOrd="0" destOrd="0" presId="urn:microsoft.com/office/officeart/2005/8/layout/pyramid3"/>
    <dgm:cxn modelId="{C7E42735-C724-4952-9B79-78D7110AD82C}" type="presOf" srcId="{1AFB6AEC-CD02-43D2-9E1A-D2E09266CAF7}" destId="{CD300690-9B77-4E22-99B0-90225C613F02}" srcOrd="0" destOrd="0" presId="urn:microsoft.com/office/officeart/2005/8/layout/pyramid3"/>
    <dgm:cxn modelId="{D3666A90-D025-45AC-A64E-331E46A34A1B}" type="presOf" srcId="{978EC503-F59F-4473-A9B7-1C24E84D29BA}" destId="{96A9CB8F-2AF7-435A-ADEB-535E7BF1824C}" srcOrd="0" destOrd="0" presId="urn:microsoft.com/office/officeart/2005/8/layout/pyramid3"/>
    <dgm:cxn modelId="{6655694C-4B96-4DDE-BABD-96B986454C2E}" type="presOf" srcId="{1AFB6AEC-CD02-43D2-9E1A-D2E09266CAF7}" destId="{F3C52F6D-D1CE-4C4F-A9D1-173795F7D7E6}" srcOrd="1" destOrd="0" presId="urn:microsoft.com/office/officeart/2005/8/layout/pyramid3"/>
    <dgm:cxn modelId="{5EA7C85D-EB75-4666-AEF9-03DC26DE4D33}" type="presOf" srcId="{AD0AFF52-3985-4616-B4A3-58D81FBEF962}" destId="{4DF61873-4E11-4F17-801E-40F69D9F0343}" srcOrd="0" destOrd="0" presId="urn:microsoft.com/office/officeart/2005/8/layout/pyramid3"/>
    <dgm:cxn modelId="{7D5E7F66-78F0-4DA9-BCEA-52E2F065FDFD}" type="presOf" srcId="{AD0AFF52-3985-4616-B4A3-58D81FBEF962}" destId="{7595A12F-D965-48E0-A084-271EBCE6BD6F}" srcOrd="1" destOrd="0" presId="urn:microsoft.com/office/officeart/2005/8/layout/pyramid3"/>
    <dgm:cxn modelId="{C65A7A1B-48A6-47E2-AB80-8BCD932689B1}" type="presParOf" srcId="{96A9CB8F-2AF7-435A-ADEB-535E7BF1824C}" destId="{2602ADB1-5F44-4C64-B4B9-2EB545A25C5B}" srcOrd="0" destOrd="0" presId="urn:microsoft.com/office/officeart/2005/8/layout/pyramid3"/>
    <dgm:cxn modelId="{B4A4215C-2930-4E93-83D2-A74CAAFC0D71}" type="presParOf" srcId="{2602ADB1-5F44-4C64-B4B9-2EB545A25C5B}" destId="{CD300690-9B77-4E22-99B0-90225C613F02}" srcOrd="0" destOrd="0" presId="urn:microsoft.com/office/officeart/2005/8/layout/pyramid3"/>
    <dgm:cxn modelId="{B8256540-F9F3-4C24-AE6E-D61DA1A2AEFE}" type="presParOf" srcId="{2602ADB1-5F44-4C64-B4B9-2EB545A25C5B}" destId="{F3C52F6D-D1CE-4C4F-A9D1-173795F7D7E6}" srcOrd="1" destOrd="0" presId="urn:microsoft.com/office/officeart/2005/8/layout/pyramid3"/>
    <dgm:cxn modelId="{20ADA23F-3A9B-47B4-9B15-609A0CE1B919}" type="presParOf" srcId="{96A9CB8F-2AF7-435A-ADEB-535E7BF1824C}" destId="{71836983-45A4-427D-B945-5DB8A9C2B93F}" srcOrd="1" destOrd="0" presId="urn:microsoft.com/office/officeart/2005/8/layout/pyramid3"/>
    <dgm:cxn modelId="{54CA631D-A914-4660-9008-C89A8CA0660A}" type="presParOf" srcId="{71836983-45A4-427D-B945-5DB8A9C2B93F}" destId="{787A0935-BBA9-4329-9FD7-75439428D230}" srcOrd="0" destOrd="0" presId="urn:microsoft.com/office/officeart/2005/8/layout/pyramid3"/>
    <dgm:cxn modelId="{1333CE3E-38E2-4C77-8683-A2B66589ADC1}" type="presParOf" srcId="{71836983-45A4-427D-B945-5DB8A9C2B93F}" destId="{BB97E272-2523-43BB-B05D-0D20453CFC65}" srcOrd="1" destOrd="0" presId="urn:microsoft.com/office/officeart/2005/8/layout/pyramid3"/>
    <dgm:cxn modelId="{6C03A0F5-91FC-4CC2-B77B-4A8C31849021}" type="presParOf" srcId="{96A9CB8F-2AF7-435A-ADEB-535E7BF1824C}" destId="{64211F45-F482-4A4F-BB86-9D0E5CD67F23}" srcOrd="2" destOrd="0" presId="urn:microsoft.com/office/officeart/2005/8/layout/pyramid3"/>
    <dgm:cxn modelId="{51262C80-24F7-4B40-8C35-B107A39B5EE4}" type="presParOf" srcId="{64211F45-F482-4A4F-BB86-9D0E5CD67F23}" destId="{4DF61873-4E11-4F17-801E-40F69D9F0343}" srcOrd="0" destOrd="0" presId="urn:microsoft.com/office/officeart/2005/8/layout/pyramid3"/>
    <dgm:cxn modelId="{BFE6B815-879F-43A7-BAD0-E9C8D73D29B6}" type="presParOf" srcId="{64211F45-F482-4A4F-BB86-9D0E5CD67F23}" destId="{7595A12F-D965-48E0-A084-271EBCE6BD6F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8EC503-F59F-4473-A9B7-1C24E84D29BA}" type="doc">
      <dgm:prSet loTypeId="urn:microsoft.com/office/officeart/2005/8/layout/pyramid3" loCatId="pyramid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AFB6AEC-CD02-43D2-9E1A-D2E09266CAF7}">
      <dgm:prSet phldrT="[Text]" custT="1"/>
      <dgm:spPr/>
      <dgm:t>
        <a:bodyPr/>
        <a:lstStyle/>
        <a:p>
          <a:r>
            <a:rPr lang="en-US" sz="3200" b="1" i="0" u="none" dirty="0" smtClean="0"/>
            <a:t>Tier 1 Primary Prevention</a:t>
          </a:r>
        </a:p>
      </dgm:t>
    </dgm:pt>
    <dgm:pt modelId="{6FA5FAC0-4F83-43C9-91EC-6F41CD81DF5F}" type="parTrans" cxnId="{63AAF889-D176-46D4-AD6E-13D0DA908103}">
      <dgm:prSet/>
      <dgm:spPr/>
      <dgm:t>
        <a:bodyPr/>
        <a:lstStyle/>
        <a:p>
          <a:endParaRPr lang="en-US"/>
        </a:p>
      </dgm:t>
    </dgm:pt>
    <dgm:pt modelId="{7567A394-E50C-499F-8290-5CD11C9B20CF}" type="sibTrans" cxnId="{63AAF889-D176-46D4-AD6E-13D0DA908103}">
      <dgm:prSet/>
      <dgm:spPr/>
      <dgm:t>
        <a:bodyPr/>
        <a:lstStyle/>
        <a:p>
          <a:endParaRPr lang="en-US"/>
        </a:p>
      </dgm:t>
    </dgm:pt>
    <dgm:pt modelId="{47AD7B00-9300-4308-A97F-ADE65A76470B}">
      <dgm:prSet custT="1"/>
      <dgm:spPr/>
      <dgm:t>
        <a:bodyPr/>
        <a:lstStyle/>
        <a:p>
          <a:r>
            <a:rPr lang="en-US" sz="2800" b="1" i="0" u="none" dirty="0" smtClean="0"/>
            <a:t>Tier 2 Secondary Prevention </a:t>
          </a:r>
        </a:p>
      </dgm:t>
    </dgm:pt>
    <dgm:pt modelId="{1DC000FB-E61F-4C80-A095-0399E8DF4630}" type="parTrans" cxnId="{21C95F01-C2BF-4C0F-B183-0897F11FD885}">
      <dgm:prSet/>
      <dgm:spPr/>
      <dgm:t>
        <a:bodyPr/>
        <a:lstStyle/>
        <a:p>
          <a:endParaRPr lang="en-US"/>
        </a:p>
      </dgm:t>
    </dgm:pt>
    <dgm:pt modelId="{80C3AD72-6F76-46AF-993B-8EF648FB758D}" type="sibTrans" cxnId="{21C95F01-C2BF-4C0F-B183-0897F11FD885}">
      <dgm:prSet/>
      <dgm:spPr/>
      <dgm:t>
        <a:bodyPr/>
        <a:lstStyle/>
        <a:p>
          <a:endParaRPr lang="en-US"/>
        </a:p>
      </dgm:t>
    </dgm:pt>
    <dgm:pt modelId="{AD0AFF52-3985-4616-B4A3-58D81FBEF962}">
      <dgm:prSet custT="1"/>
      <dgm:spPr/>
      <dgm:t>
        <a:bodyPr/>
        <a:lstStyle/>
        <a:p>
          <a:r>
            <a:rPr lang="en-US" sz="2800" b="1" i="0" u="none" dirty="0" smtClean="0"/>
            <a:t>Tier 3 Tertiary</a:t>
          </a:r>
        </a:p>
        <a:p>
          <a:r>
            <a:rPr lang="en-US" sz="2800" b="1" i="0" u="none" dirty="0" smtClean="0"/>
            <a:t>Prevention</a:t>
          </a:r>
        </a:p>
      </dgm:t>
    </dgm:pt>
    <dgm:pt modelId="{002AE0F6-010C-4948-9144-E14795A81F52}" type="parTrans" cxnId="{0EE6FEBA-79C4-4028-BEF7-35DEBDF4218D}">
      <dgm:prSet/>
      <dgm:spPr/>
      <dgm:t>
        <a:bodyPr/>
        <a:lstStyle/>
        <a:p>
          <a:endParaRPr lang="en-US"/>
        </a:p>
      </dgm:t>
    </dgm:pt>
    <dgm:pt modelId="{DDBFB55C-252D-45B7-BA69-45C957D9E040}" type="sibTrans" cxnId="{0EE6FEBA-79C4-4028-BEF7-35DEBDF4218D}">
      <dgm:prSet/>
      <dgm:spPr/>
      <dgm:t>
        <a:bodyPr/>
        <a:lstStyle/>
        <a:p>
          <a:endParaRPr lang="en-US"/>
        </a:p>
      </dgm:t>
    </dgm:pt>
    <dgm:pt modelId="{96A9CB8F-2AF7-435A-ADEB-535E7BF1824C}" type="pres">
      <dgm:prSet presAssocID="{978EC503-F59F-4473-A9B7-1C24E84D29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02ADB1-5F44-4C64-B4B9-2EB545A25C5B}" type="pres">
      <dgm:prSet presAssocID="{1AFB6AEC-CD02-43D2-9E1A-D2E09266CAF7}" presName="Name8" presStyleCnt="0"/>
      <dgm:spPr/>
      <dgm:t>
        <a:bodyPr/>
        <a:lstStyle/>
        <a:p>
          <a:endParaRPr lang="en-US"/>
        </a:p>
      </dgm:t>
    </dgm:pt>
    <dgm:pt modelId="{CD300690-9B77-4E22-99B0-90225C613F02}" type="pres">
      <dgm:prSet presAssocID="{1AFB6AEC-CD02-43D2-9E1A-D2E09266CAF7}" presName="level" presStyleLbl="node1" presStyleIdx="0" presStyleCnt="3" custLinFactNeighborX="-4505" custLinFactNeighborY="-2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C52F6D-D1CE-4C4F-A9D1-173795F7D7E6}" type="pres">
      <dgm:prSet presAssocID="{1AFB6AEC-CD02-43D2-9E1A-D2E09266CAF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836983-45A4-427D-B945-5DB8A9C2B93F}" type="pres">
      <dgm:prSet presAssocID="{47AD7B00-9300-4308-A97F-ADE65A76470B}" presName="Name8" presStyleCnt="0"/>
      <dgm:spPr/>
      <dgm:t>
        <a:bodyPr/>
        <a:lstStyle/>
        <a:p>
          <a:endParaRPr lang="en-US"/>
        </a:p>
      </dgm:t>
    </dgm:pt>
    <dgm:pt modelId="{787A0935-BBA9-4329-9FD7-75439428D230}" type="pres">
      <dgm:prSet presAssocID="{47AD7B00-9300-4308-A97F-ADE65A76470B}" presName="level" presStyleLbl="node1" presStyleIdx="1" presStyleCnt="3" custScaleX="1014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97E272-2523-43BB-B05D-0D20453CFC65}" type="pres">
      <dgm:prSet presAssocID="{47AD7B00-9300-4308-A97F-ADE65A76470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11F45-F482-4A4F-BB86-9D0E5CD67F23}" type="pres">
      <dgm:prSet presAssocID="{AD0AFF52-3985-4616-B4A3-58D81FBEF962}" presName="Name8" presStyleCnt="0"/>
      <dgm:spPr/>
      <dgm:t>
        <a:bodyPr/>
        <a:lstStyle/>
        <a:p>
          <a:endParaRPr lang="en-US"/>
        </a:p>
      </dgm:t>
    </dgm:pt>
    <dgm:pt modelId="{4DF61873-4E11-4F17-801E-40F69D9F0343}" type="pres">
      <dgm:prSet presAssocID="{AD0AFF52-3985-4616-B4A3-58D81FBEF962}" presName="level" presStyleLbl="node1" presStyleIdx="2" presStyleCnt="3" custScaleX="105713" custLinFactNeighborX="-142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5A12F-D965-48E0-A084-271EBCE6BD6F}" type="pres">
      <dgm:prSet presAssocID="{AD0AFF52-3985-4616-B4A3-58D81FBEF96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331F87-7ED1-4FDD-B06F-00CEEE07028D}" type="presOf" srcId="{47AD7B00-9300-4308-A97F-ADE65A76470B}" destId="{BB97E272-2523-43BB-B05D-0D20453CFC65}" srcOrd="1" destOrd="0" presId="urn:microsoft.com/office/officeart/2005/8/layout/pyramid3"/>
    <dgm:cxn modelId="{63AAF889-D176-46D4-AD6E-13D0DA908103}" srcId="{978EC503-F59F-4473-A9B7-1C24E84D29BA}" destId="{1AFB6AEC-CD02-43D2-9E1A-D2E09266CAF7}" srcOrd="0" destOrd="0" parTransId="{6FA5FAC0-4F83-43C9-91EC-6F41CD81DF5F}" sibTransId="{7567A394-E50C-499F-8290-5CD11C9B20CF}"/>
    <dgm:cxn modelId="{21C95F01-C2BF-4C0F-B183-0897F11FD885}" srcId="{978EC503-F59F-4473-A9B7-1C24E84D29BA}" destId="{47AD7B00-9300-4308-A97F-ADE65A76470B}" srcOrd="1" destOrd="0" parTransId="{1DC000FB-E61F-4C80-A095-0399E8DF4630}" sibTransId="{80C3AD72-6F76-46AF-993B-8EF648FB758D}"/>
    <dgm:cxn modelId="{B88AAF20-EAFA-4D0E-815A-2903681CE2A2}" type="presOf" srcId="{AD0AFF52-3985-4616-B4A3-58D81FBEF962}" destId="{4DF61873-4E11-4F17-801E-40F69D9F0343}" srcOrd="0" destOrd="0" presId="urn:microsoft.com/office/officeart/2005/8/layout/pyramid3"/>
    <dgm:cxn modelId="{92484323-DCE1-4B6C-A560-427DFE4E3CFA}" type="presOf" srcId="{47AD7B00-9300-4308-A97F-ADE65A76470B}" destId="{787A0935-BBA9-4329-9FD7-75439428D230}" srcOrd="0" destOrd="0" presId="urn:microsoft.com/office/officeart/2005/8/layout/pyramid3"/>
    <dgm:cxn modelId="{0EE6FEBA-79C4-4028-BEF7-35DEBDF4218D}" srcId="{978EC503-F59F-4473-A9B7-1C24E84D29BA}" destId="{AD0AFF52-3985-4616-B4A3-58D81FBEF962}" srcOrd="2" destOrd="0" parTransId="{002AE0F6-010C-4948-9144-E14795A81F52}" sibTransId="{DDBFB55C-252D-45B7-BA69-45C957D9E040}"/>
    <dgm:cxn modelId="{DA2DDA7B-D8C9-4ED7-8EB4-DE81C42E511C}" type="presOf" srcId="{978EC503-F59F-4473-A9B7-1C24E84D29BA}" destId="{96A9CB8F-2AF7-435A-ADEB-535E7BF1824C}" srcOrd="0" destOrd="0" presId="urn:microsoft.com/office/officeart/2005/8/layout/pyramid3"/>
    <dgm:cxn modelId="{C927580C-535F-4A6E-9C70-AB1273EBF59C}" type="presOf" srcId="{1AFB6AEC-CD02-43D2-9E1A-D2E09266CAF7}" destId="{F3C52F6D-D1CE-4C4F-A9D1-173795F7D7E6}" srcOrd="1" destOrd="0" presId="urn:microsoft.com/office/officeart/2005/8/layout/pyramid3"/>
    <dgm:cxn modelId="{A6A6BAFB-CE6D-43AA-AA26-F33EB74F25B8}" type="presOf" srcId="{1AFB6AEC-CD02-43D2-9E1A-D2E09266CAF7}" destId="{CD300690-9B77-4E22-99B0-90225C613F02}" srcOrd="0" destOrd="0" presId="urn:microsoft.com/office/officeart/2005/8/layout/pyramid3"/>
    <dgm:cxn modelId="{B8CB8C24-8CCE-4ED6-BEF2-5A99500D0D4E}" type="presOf" srcId="{AD0AFF52-3985-4616-B4A3-58D81FBEF962}" destId="{7595A12F-D965-48E0-A084-271EBCE6BD6F}" srcOrd="1" destOrd="0" presId="urn:microsoft.com/office/officeart/2005/8/layout/pyramid3"/>
    <dgm:cxn modelId="{32D5DBB1-B5A8-4ADE-BABD-A474E6542CED}" type="presParOf" srcId="{96A9CB8F-2AF7-435A-ADEB-535E7BF1824C}" destId="{2602ADB1-5F44-4C64-B4B9-2EB545A25C5B}" srcOrd="0" destOrd="0" presId="urn:microsoft.com/office/officeart/2005/8/layout/pyramid3"/>
    <dgm:cxn modelId="{BBFD2F6A-E73F-4D6C-A5BC-743D99631140}" type="presParOf" srcId="{2602ADB1-5F44-4C64-B4B9-2EB545A25C5B}" destId="{CD300690-9B77-4E22-99B0-90225C613F02}" srcOrd="0" destOrd="0" presId="urn:microsoft.com/office/officeart/2005/8/layout/pyramid3"/>
    <dgm:cxn modelId="{E91AE557-C7C4-4771-9985-12267DC7DA83}" type="presParOf" srcId="{2602ADB1-5F44-4C64-B4B9-2EB545A25C5B}" destId="{F3C52F6D-D1CE-4C4F-A9D1-173795F7D7E6}" srcOrd="1" destOrd="0" presId="urn:microsoft.com/office/officeart/2005/8/layout/pyramid3"/>
    <dgm:cxn modelId="{D2F4DEB6-7A31-41FF-988E-57F0C7FB9F09}" type="presParOf" srcId="{96A9CB8F-2AF7-435A-ADEB-535E7BF1824C}" destId="{71836983-45A4-427D-B945-5DB8A9C2B93F}" srcOrd="1" destOrd="0" presId="urn:microsoft.com/office/officeart/2005/8/layout/pyramid3"/>
    <dgm:cxn modelId="{D557CCC4-4584-4023-A44F-A5D616D6CDFA}" type="presParOf" srcId="{71836983-45A4-427D-B945-5DB8A9C2B93F}" destId="{787A0935-BBA9-4329-9FD7-75439428D230}" srcOrd="0" destOrd="0" presId="urn:microsoft.com/office/officeart/2005/8/layout/pyramid3"/>
    <dgm:cxn modelId="{22CEAA4C-A600-4892-A1E8-A4A5503D1104}" type="presParOf" srcId="{71836983-45A4-427D-B945-5DB8A9C2B93F}" destId="{BB97E272-2523-43BB-B05D-0D20453CFC65}" srcOrd="1" destOrd="0" presId="urn:microsoft.com/office/officeart/2005/8/layout/pyramid3"/>
    <dgm:cxn modelId="{30B9650B-E47A-4711-8D3E-CF0E5F5AE6E7}" type="presParOf" srcId="{96A9CB8F-2AF7-435A-ADEB-535E7BF1824C}" destId="{64211F45-F482-4A4F-BB86-9D0E5CD67F23}" srcOrd="2" destOrd="0" presId="urn:microsoft.com/office/officeart/2005/8/layout/pyramid3"/>
    <dgm:cxn modelId="{9845B2F8-29BC-4ABF-96A1-40AD77B5E1BB}" type="presParOf" srcId="{64211F45-F482-4A4F-BB86-9D0E5CD67F23}" destId="{4DF61873-4E11-4F17-801E-40F69D9F0343}" srcOrd="0" destOrd="0" presId="urn:microsoft.com/office/officeart/2005/8/layout/pyramid3"/>
    <dgm:cxn modelId="{72F38290-B584-47CD-8A31-D8F96FC54647}" type="presParOf" srcId="{64211F45-F482-4A4F-BB86-9D0E5CD67F23}" destId="{7595A12F-D965-48E0-A084-271EBCE6BD6F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8EC503-F59F-4473-A9B7-1C24E84D29BA}" type="doc">
      <dgm:prSet loTypeId="urn:microsoft.com/office/officeart/2005/8/layout/pyramid3" loCatId="pyramid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AFB6AEC-CD02-43D2-9E1A-D2E09266CAF7}">
      <dgm:prSet phldrT="[Text]" custT="1"/>
      <dgm:spPr/>
      <dgm:t>
        <a:bodyPr/>
        <a:lstStyle/>
        <a:p>
          <a:r>
            <a:rPr lang="en-US" sz="3200" b="1" i="0" u="none" dirty="0" smtClean="0"/>
            <a:t>Tier 1 Primary Prevention</a:t>
          </a:r>
        </a:p>
      </dgm:t>
    </dgm:pt>
    <dgm:pt modelId="{6FA5FAC0-4F83-43C9-91EC-6F41CD81DF5F}" type="parTrans" cxnId="{63AAF889-D176-46D4-AD6E-13D0DA908103}">
      <dgm:prSet/>
      <dgm:spPr/>
      <dgm:t>
        <a:bodyPr/>
        <a:lstStyle/>
        <a:p>
          <a:endParaRPr lang="en-US"/>
        </a:p>
      </dgm:t>
    </dgm:pt>
    <dgm:pt modelId="{7567A394-E50C-499F-8290-5CD11C9B20CF}" type="sibTrans" cxnId="{63AAF889-D176-46D4-AD6E-13D0DA908103}">
      <dgm:prSet/>
      <dgm:spPr/>
      <dgm:t>
        <a:bodyPr/>
        <a:lstStyle/>
        <a:p>
          <a:endParaRPr lang="en-US"/>
        </a:p>
      </dgm:t>
    </dgm:pt>
    <dgm:pt modelId="{47AD7B00-9300-4308-A97F-ADE65A76470B}">
      <dgm:prSet custT="1"/>
      <dgm:spPr/>
      <dgm:t>
        <a:bodyPr/>
        <a:lstStyle/>
        <a:p>
          <a:r>
            <a:rPr lang="en-US" sz="2800" b="1" i="0" u="none" dirty="0" smtClean="0"/>
            <a:t>Tier 2 Secondary Prevention </a:t>
          </a:r>
        </a:p>
      </dgm:t>
    </dgm:pt>
    <dgm:pt modelId="{1DC000FB-E61F-4C80-A095-0399E8DF4630}" type="parTrans" cxnId="{21C95F01-C2BF-4C0F-B183-0897F11FD885}">
      <dgm:prSet/>
      <dgm:spPr/>
      <dgm:t>
        <a:bodyPr/>
        <a:lstStyle/>
        <a:p>
          <a:endParaRPr lang="en-US"/>
        </a:p>
      </dgm:t>
    </dgm:pt>
    <dgm:pt modelId="{80C3AD72-6F76-46AF-993B-8EF648FB758D}" type="sibTrans" cxnId="{21C95F01-C2BF-4C0F-B183-0897F11FD885}">
      <dgm:prSet/>
      <dgm:spPr/>
      <dgm:t>
        <a:bodyPr/>
        <a:lstStyle/>
        <a:p>
          <a:endParaRPr lang="en-US"/>
        </a:p>
      </dgm:t>
    </dgm:pt>
    <dgm:pt modelId="{AD0AFF52-3985-4616-B4A3-58D81FBEF962}">
      <dgm:prSet custT="1"/>
      <dgm:spPr/>
      <dgm:t>
        <a:bodyPr/>
        <a:lstStyle/>
        <a:p>
          <a:r>
            <a:rPr lang="en-US" sz="2800" b="1" i="0" u="none" dirty="0" smtClean="0"/>
            <a:t>Tier 3 Tertiary</a:t>
          </a:r>
        </a:p>
        <a:p>
          <a:r>
            <a:rPr lang="en-US" sz="2800" b="1" i="0" u="none" dirty="0" smtClean="0"/>
            <a:t>Prevention</a:t>
          </a:r>
        </a:p>
      </dgm:t>
    </dgm:pt>
    <dgm:pt modelId="{002AE0F6-010C-4948-9144-E14795A81F52}" type="parTrans" cxnId="{0EE6FEBA-79C4-4028-BEF7-35DEBDF4218D}">
      <dgm:prSet/>
      <dgm:spPr/>
      <dgm:t>
        <a:bodyPr/>
        <a:lstStyle/>
        <a:p>
          <a:endParaRPr lang="en-US"/>
        </a:p>
      </dgm:t>
    </dgm:pt>
    <dgm:pt modelId="{DDBFB55C-252D-45B7-BA69-45C957D9E040}" type="sibTrans" cxnId="{0EE6FEBA-79C4-4028-BEF7-35DEBDF4218D}">
      <dgm:prSet/>
      <dgm:spPr/>
      <dgm:t>
        <a:bodyPr/>
        <a:lstStyle/>
        <a:p>
          <a:endParaRPr lang="en-US"/>
        </a:p>
      </dgm:t>
    </dgm:pt>
    <dgm:pt modelId="{96A9CB8F-2AF7-435A-ADEB-535E7BF1824C}" type="pres">
      <dgm:prSet presAssocID="{978EC503-F59F-4473-A9B7-1C24E84D29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02ADB1-5F44-4C64-B4B9-2EB545A25C5B}" type="pres">
      <dgm:prSet presAssocID="{1AFB6AEC-CD02-43D2-9E1A-D2E09266CAF7}" presName="Name8" presStyleCnt="0"/>
      <dgm:spPr/>
      <dgm:t>
        <a:bodyPr/>
        <a:lstStyle/>
        <a:p>
          <a:endParaRPr lang="en-US"/>
        </a:p>
      </dgm:t>
    </dgm:pt>
    <dgm:pt modelId="{CD300690-9B77-4E22-99B0-90225C613F02}" type="pres">
      <dgm:prSet presAssocID="{1AFB6AEC-CD02-43D2-9E1A-D2E09266CAF7}" presName="level" presStyleLbl="node1" presStyleIdx="0" presStyleCnt="3" custLinFactNeighborX="-4505" custLinFactNeighborY="-2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C52F6D-D1CE-4C4F-A9D1-173795F7D7E6}" type="pres">
      <dgm:prSet presAssocID="{1AFB6AEC-CD02-43D2-9E1A-D2E09266CAF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836983-45A4-427D-B945-5DB8A9C2B93F}" type="pres">
      <dgm:prSet presAssocID="{47AD7B00-9300-4308-A97F-ADE65A76470B}" presName="Name8" presStyleCnt="0"/>
      <dgm:spPr/>
      <dgm:t>
        <a:bodyPr/>
        <a:lstStyle/>
        <a:p>
          <a:endParaRPr lang="en-US"/>
        </a:p>
      </dgm:t>
    </dgm:pt>
    <dgm:pt modelId="{787A0935-BBA9-4329-9FD7-75439428D230}" type="pres">
      <dgm:prSet presAssocID="{47AD7B00-9300-4308-A97F-ADE65A76470B}" presName="level" presStyleLbl="node1" presStyleIdx="1" presStyleCnt="3" custScaleX="1014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97E272-2523-43BB-B05D-0D20453CFC65}" type="pres">
      <dgm:prSet presAssocID="{47AD7B00-9300-4308-A97F-ADE65A76470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11F45-F482-4A4F-BB86-9D0E5CD67F23}" type="pres">
      <dgm:prSet presAssocID="{AD0AFF52-3985-4616-B4A3-58D81FBEF962}" presName="Name8" presStyleCnt="0"/>
      <dgm:spPr/>
      <dgm:t>
        <a:bodyPr/>
        <a:lstStyle/>
        <a:p>
          <a:endParaRPr lang="en-US"/>
        </a:p>
      </dgm:t>
    </dgm:pt>
    <dgm:pt modelId="{4DF61873-4E11-4F17-801E-40F69D9F0343}" type="pres">
      <dgm:prSet presAssocID="{AD0AFF52-3985-4616-B4A3-58D81FBEF962}" presName="level" presStyleLbl="node1" presStyleIdx="2" presStyleCnt="3" custScaleX="105713" custLinFactNeighborX="-142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5A12F-D965-48E0-A084-271EBCE6BD6F}" type="pres">
      <dgm:prSet presAssocID="{AD0AFF52-3985-4616-B4A3-58D81FBEF96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34166F-B103-40EA-9F87-B8BEB8AB822E}" type="presOf" srcId="{978EC503-F59F-4473-A9B7-1C24E84D29BA}" destId="{96A9CB8F-2AF7-435A-ADEB-535E7BF1824C}" srcOrd="0" destOrd="0" presId="urn:microsoft.com/office/officeart/2005/8/layout/pyramid3"/>
    <dgm:cxn modelId="{E90405EC-76AC-402D-AB52-A1591886639F}" type="presOf" srcId="{AD0AFF52-3985-4616-B4A3-58D81FBEF962}" destId="{4DF61873-4E11-4F17-801E-40F69D9F0343}" srcOrd="0" destOrd="0" presId="urn:microsoft.com/office/officeart/2005/8/layout/pyramid3"/>
    <dgm:cxn modelId="{0EE6FEBA-79C4-4028-BEF7-35DEBDF4218D}" srcId="{978EC503-F59F-4473-A9B7-1C24E84D29BA}" destId="{AD0AFF52-3985-4616-B4A3-58D81FBEF962}" srcOrd="2" destOrd="0" parTransId="{002AE0F6-010C-4948-9144-E14795A81F52}" sibTransId="{DDBFB55C-252D-45B7-BA69-45C957D9E040}"/>
    <dgm:cxn modelId="{BC31F557-CAD2-4A4D-A3E5-82FFC4516C05}" type="presOf" srcId="{AD0AFF52-3985-4616-B4A3-58D81FBEF962}" destId="{7595A12F-D965-48E0-A084-271EBCE6BD6F}" srcOrd="1" destOrd="0" presId="urn:microsoft.com/office/officeart/2005/8/layout/pyramid3"/>
    <dgm:cxn modelId="{21C95F01-C2BF-4C0F-B183-0897F11FD885}" srcId="{978EC503-F59F-4473-A9B7-1C24E84D29BA}" destId="{47AD7B00-9300-4308-A97F-ADE65A76470B}" srcOrd="1" destOrd="0" parTransId="{1DC000FB-E61F-4C80-A095-0399E8DF4630}" sibTransId="{80C3AD72-6F76-46AF-993B-8EF648FB758D}"/>
    <dgm:cxn modelId="{63AAF889-D176-46D4-AD6E-13D0DA908103}" srcId="{978EC503-F59F-4473-A9B7-1C24E84D29BA}" destId="{1AFB6AEC-CD02-43D2-9E1A-D2E09266CAF7}" srcOrd="0" destOrd="0" parTransId="{6FA5FAC0-4F83-43C9-91EC-6F41CD81DF5F}" sibTransId="{7567A394-E50C-499F-8290-5CD11C9B20CF}"/>
    <dgm:cxn modelId="{3343C7D0-5766-421A-9BFD-412FF9C39B13}" type="presOf" srcId="{1AFB6AEC-CD02-43D2-9E1A-D2E09266CAF7}" destId="{CD300690-9B77-4E22-99B0-90225C613F02}" srcOrd="0" destOrd="0" presId="urn:microsoft.com/office/officeart/2005/8/layout/pyramid3"/>
    <dgm:cxn modelId="{97B5C4F4-26F6-4194-B7B1-1E0C6065127D}" type="presOf" srcId="{47AD7B00-9300-4308-A97F-ADE65A76470B}" destId="{787A0935-BBA9-4329-9FD7-75439428D230}" srcOrd="0" destOrd="0" presId="urn:microsoft.com/office/officeart/2005/8/layout/pyramid3"/>
    <dgm:cxn modelId="{33DA21F5-F14C-40FF-8095-BCA0D219A3EE}" type="presOf" srcId="{47AD7B00-9300-4308-A97F-ADE65A76470B}" destId="{BB97E272-2523-43BB-B05D-0D20453CFC65}" srcOrd="1" destOrd="0" presId="urn:microsoft.com/office/officeart/2005/8/layout/pyramid3"/>
    <dgm:cxn modelId="{F565B626-4C11-431C-ADD5-1960D9095E5D}" type="presOf" srcId="{1AFB6AEC-CD02-43D2-9E1A-D2E09266CAF7}" destId="{F3C52F6D-D1CE-4C4F-A9D1-173795F7D7E6}" srcOrd="1" destOrd="0" presId="urn:microsoft.com/office/officeart/2005/8/layout/pyramid3"/>
    <dgm:cxn modelId="{4C525C09-5C76-4D3F-A8E0-2626432413CD}" type="presParOf" srcId="{96A9CB8F-2AF7-435A-ADEB-535E7BF1824C}" destId="{2602ADB1-5F44-4C64-B4B9-2EB545A25C5B}" srcOrd="0" destOrd="0" presId="urn:microsoft.com/office/officeart/2005/8/layout/pyramid3"/>
    <dgm:cxn modelId="{FAFD86F6-4525-45F9-BBC6-6F2BDAAB56C7}" type="presParOf" srcId="{2602ADB1-5F44-4C64-B4B9-2EB545A25C5B}" destId="{CD300690-9B77-4E22-99B0-90225C613F02}" srcOrd="0" destOrd="0" presId="urn:microsoft.com/office/officeart/2005/8/layout/pyramid3"/>
    <dgm:cxn modelId="{8F835415-AC7E-4BB8-96E2-A053DF969CFF}" type="presParOf" srcId="{2602ADB1-5F44-4C64-B4B9-2EB545A25C5B}" destId="{F3C52F6D-D1CE-4C4F-A9D1-173795F7D7E6}" srcOrd="1" destOrd="0" presId="urn:microsoft.com/office/officeart/2005/8/layout/pyramid3"/>
    <dgm:cxn modelId="{24E6149F-CC6F-413B-A797-6C2AC80C1563}" type="presParOf" srcId="{96A9CB8F-2AF7-435A-ADEB-535E7BF1824C}" destId="{71836983-45A4-427D-B945-5DB8A9C2B93F}" srcOrd="1" destOrd="0" presId="urn:microsoft.com/office/officeart/2005/8/layout/pyramid3"/>
    <dgm:cxn modelId="{F6780B8E-AC72-4722-B1A1-243BBBE42692}" type="presParOf" srcId="{71836983-45A4-427D-B945-5DB8A9C2B93F}" destId="{787A0935-BBA9-4329-9FD7-75439428D230}" srcOrd="0" destOrd="0" presId="urn:microsoft.com/office/officeart/2005/8/layout/pyramid3"/>
    <dgm:cxn modelId="{7C5BA468-E5F0-40E8-8834-14D154288117}" type="presParOf" srcId="{71836983-45A4-427D-B945-5DB8A9C2B93F}" destId="{BB97E272-2523-43BB-B05D-0D20453CFC65}" srcOrd="1" destOrd="0" presId="urn:microsoft.com/office/officeart/2005/8/layout/pyramid3"/>
    <dgm:cxn modelId="{1503CAF6-5EFE-496F-B301-CBC111E4F5F1}" type="presParOf" srcId="{96A9CB8F-2AF7-435A-ADEB-535E7BF1824C}" destId="{64211F45-F482-4A4F-BB86-9D0E5CD67F23}" srcOrd="2" destOrd="0" presId="urn:microsoft.com/office/officeart/2005/8/layout/pyramid3"/>
    <dgm:cxn modelId="{F2604224-88BE-4DB1-9CC7-DD6A852AE267}" type="presParOf" srcId="{64211F45-F482-4A4F-BB86-9D0E5CD67F23}" destId="{4DF61873-4E11-4F17-801E-40F69D9F0343}" srcOrd="0" destOrd="0" presId="urn:microsoft.com/office/officeart/2005/8/layout/pyramid3"/>
    <dgm:cxn modelId="{E9F15086-5E5D-4962-9E92-491D011F648A}" type="presParOf" srcId="{64211F45-F482-4A4F-BB86-9D0E5CD67F23}" destId="{7595A12F-D965-48E0-A084-271EBCE6BD6F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78EC503-F59F-4473-A9B7-1C24E84D29BA}" type="doc">
      <dgm:prSet loTypeId="urn:microsoft.com/office/officeart/2005/8/layout/pyramid3" loCatId="pyramid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AFB6AEC-CD02-43D2-9E1A-D2E09266CAF7}">
      <dgm:prSet phldrT="[Text]" custT="1"/>
      <dgm:spPr/>
      <dgm:t>
        <a:bodyPr/>
        <a:lstStyle/>
        <a:p>
          <a:r>
            <a:rPr lang="en-US" sz="3200" b="1" i="0" u="none" dirty="0" smtClean="0"/>
            <a:t>Tier 1 Primary Prevention</a:t>
          </a:r>
        </a:p>
      </dgm:t>
    </dgm:pt>
    <dgm:pt modelId="{6FA5FAC0-4F83-43C9-91EC-6F41CD81DF5F}" type="parTrans" cxnId="{63AAF889-D176-46D4-AD6E-13D0DA908103}">
      <dgm:prSet/>
      <dgm:spPr/>
      <dgm:t>
        <a:bodyPr/>
        <a:lstStyle/>
        <a:p>
          <a:endParaRPr lang="en-US"/>
        </a:p>
      </dgm:t>
    </dgm:pt>
    <dgm:pt modelId="{7567A394-E50C-499F-8290-5CD11C9B20CF}" type="sibTrans" cxnId="{63AAF889-D176-46D4-AD6E-13D0DA908103}">
      <dgm:prSet/>
      <dgm:spPr/>
      <dgm:t>
        <a:bodyPr/>
        <a:lstStyle/>
        <a:p>
          <a:endParaRPr lang="en-US"/>
        </a:p>
      </dgm:t>
    </dgm:pt>
    <dgm:pt modelId="{47AD7B00-9300-4308-A97F-ADE65A76470B}">
      <dgm:prSet custT="1"/>
      <dgm:spPr/>
      <dgm:t>
        <a:bodyPr/>
        <a:lstStyle/>
        <a:p>
          <a:r>
            <a:rPr lang="en-US" sz="2800" b="1" i="0" u="none" dirty="0" smtClean="0"/>
            <a:t>Tier 2 Secondary Prevention </a:t>
          </a:r>
        </a:p>
      </dgm:t>
    </dgm:pt>
    <dgm:pt modelId="{1DC000FB-E61F-4C80-A095-0399E8DF4630}" type="parTrans" cxnId="{21C95F01-C2BF-4C0F-B183-0897F11FD885}">
      <dgm:prSet/>
      <dgm:spPr/>
      <dgm:t>
        <a:bodyPr/>
        <a:lstStyle/>
        <a:p>
          <a:endParaRPr lang="en-US"/>
        </a:p>
      </dgm:t>
    </dgm:pt>
    <dgm:pt modelId="{80C3AD72-6F76-46AF-993B-8EF648FB758D}" type="sibTrans" cxnId="{21C95F01-C2BF-4C0F-B183-0897F11FD885}">
      <dgm:prSet/>
      <dgm:spPr/>
      <dgm:t>
        <a:bodyPr/>
        <a:lstStyle/>
        <a:p>
          <a:endParaRPr lang="en-US"/>
        </a:p>
      </dgm:t>
    </dgm:pt>
    <dgm:pt modelId="{AD0AFF52-3985-4616-B4A3-58D81FBEF962}">
      <dgm:prSet custT="1"/>
      <dgm:spPr/>
      <dgm:t>
        <a:bodyPr/>
        <a:lstStyle/>
        <a:p>
          <a:r>
            <a:rPr lang="en-US" sz="2800" b="1" i="0" u="none" dirty="0" smtClean="0"/>
            <a:t>Tier 3 Tertiary</a:t>
          </a:r>
        </a:p>
        <a:p>
          <a:r>
            <a:rPr lang="en-US" sz="2800" b="1" i="0" u="none" dirty="0" smtClean="0"/>
            <a:t>Prevention</a:t>
          </a:r>
        </a:p>
      </dgm:t>
    </dgm:pt>
    <dgm:pt modelId="{002AE0F6-010C-4948-9144-E14795A81F52}" type="parTrans" cxnId="{0EE6FEBA-79C4-4028-BEF7-35DEBDF4218D}">
      <dgm:prSet/>
      <dgm:spPr/>
      <dgm:t>
        <a:bodyPr/>
        <a:lstStyle/>
        <a:p>
          <a:endParaRPr lang="en-US"/>
        </a:p>
      </dgm:t>
    </dgm:pt>
    <dgm:pt modelId="{DDBFB55C-252D-45B7-BA69-45C957D9E040}" type="sibTrans" cxnId="{0EE6FEBA-79C4-4028-BEF7-35DEBDF4218D}">
      <dgm:prSet/>
      <dgm:spPr/>
      <dgm:t>
        <a:bodyPr/>
        <a:lstStyle/>
        <a:p>
          <a:endParaRPr lang="en-US"/>
        </a:p>
      </dgm:t>
    </dgm:pt>
    <dgm:pt modelId="{96A9CB8F-2AF7-435A-ADEB-535E7BF1824C}" type="pres">
      <dgm:prSet presAssocID="{978EC503-F59F-4473-A9B7-1C24E84D29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02ADB1-5F44-4C64-B4B9-2EB545A25C5B}" type="pres">
      <dgm:prSet presAssocID="{1AFB6AEC-CD02-43D2-9E1A-D2E09266CAF7}" presName="Name8" presStyleCnt="0"/>
      <dgm:spPr/>
      <dgm:t>
        <a:bodyPr/>
        <a:lstStyle/>
        <a:p>
          <a:endParaRPr lang="en-US"/>
        </a:p>
      </dgm:t>
    </dgm:pt>
    <dgm:pt modelId="{CD300690-9B77-4E22-99B0-90225C613F02}" type="pres">
      <dgm:prSet presAssocID="{1AFB6AEC-CD02-43D2-9E1A-D2E09266CAF7}" presName="level" presStyleLbl="node1" presStyleIdx="0" presStyleCnt="3" custLinFactNeighborX="-4505" custLinFactNeighborY="-2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C52F6D-D1CE-4C4F-A9D1-173795F7D7E6}" type="pres">
      <dgm:prSet presAssocID="{1AFB6AEC-CD02-43D2-9E1A-D2E09266CAF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836983-45A4-427D-B945-5DB8A9C2B93F}" type="pres">
      <dgm:prSet presAssocID="{47AD7B00-9300-4308-A97F-ADE65A76470B}" presName="Name8" presStyleCnt="0"/>
      <dgm:spPr/>
      <dgm:t>
        <a:bodyPr/>
        <a:lstStyle/>
        <a:p>
          <a:endParaRPr lang="en-US"/>
        </a:p>
      </dgm:t>
    </dgm:pt>
    <dgm:pt modelId="{787A0935-BBA9-4329-9FD7-75439428D230}" type="pres">
      <dgm:prSet presAssocID="{47AD7B00-9300-4308-A97F-ADE65A76470B}" presName="level" presStyleLbl="node1" presStyleIdx="1" presStyleCnt="3" custScaleX="1014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97E272-2523-43BB-B05D-0D20453CFC65}" type="pres">
      <dgm:prSet presAssocID="{47AD7B00-9300-4308-A97F-ADE65A76470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11F45-F482-4A4F-BB86-9D0E5CD67F23}" type="pres">
      <dgm:prSet presAssocID="{AD0AFF52-3985-4616-B4A3-58D81FBEF962}" presName="Name8" presStyleCnt="0"/>
      <dgm:spPr/>
      <dgm:t>
        <a:bodyPr/>
        <a:lstStyle/>
        <a:p>
          <a:endParaRPr lang="en-US"/>
        </a:p>
      </dgm:t>
    </dgm:pt>
    <dgm:pt modelId="{4DF61873-4E11-4F17-801E-40F69D9F0343}" type="pres">
      <dgm:prSet presAssocID="{AD0AFF52-3985-4616-B4A3-58D81FBEF962}" presName="level" presStyleLbl="node1" presStyleIdx="2" presStyleCnt="3" custScaleX="105713" custLinFactNeighborX="-142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5A12F-D965-48E0-A084-271EBCE6BD6F}" type="pres">
      <dgm:prSet presAssocID="{AD0AFF52-3985-4616-B4A3-58D81FBEF96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9082EB-552A-41D0-A961-2120975C7A64}" type="presOf" srcId="{978EC503-F59F-4473-A9B7-1C24E84D29BA}" destId="{96A9CB8F-2AF7-435A-ADEB-535E7BF1824C}" srcOrd="0" destOrd="0" presId="urn:microsoft.com/office/officeart/2005/8/layout/pyramid3"/>
    <dgm:cxn modelId="{78E24AD5-B3A5-4115-8432-C164A86ACDF4}" type="presOf" srcId="{AD0AFF52-3985-4616-B4A3-58D81FBEF962}" destId="{4DF61873-4E11-4F17-801E-40F69D9F0343}" srcOrd="0" destOrd="0" presId="urn:microsoft.com/office/officeart/2005/8/layout/pyramid3"/>
    <dgm:cxn modelId="{BD0BE58F-7009-44A2-8D44-0BE4C82528EE}" type="presOf" srcId="{1AFB6AEC-CD02-43D2-9E1A-D2E09266CAF7}" destId="{CD300690-9B77-4E22-99B0-90225C613F02}" srcOrd="0" destOrd="0" presId="urn:microsoft.com/office/officeart/2005/8/layout/pyramid3"/>
    <dgm:cxn modelId="{152E5A37-BDFA-4F2D-BE3E-7212D59E6B71}" type="presOf" srcId="{47AD7B00-9300-4308-A97F-ADE65A76470B}" destId="{BB97E272-2523-43BB-B05D-0D20453CFC65}" srcOrd="1" destOrd="0" presId="urn:microsoft.com/office/officeart/2005/8/layout/pyramid3"/>
    <dgm:cxn modelId="{ADA4A72F-499D-4469-820B-F700C6A9F3EF}" type="presOf" srcId="{1AFB6AEC-CD02-43D2-9E1A-D2E09266CAF7}" destId="{F3C52F6D-D1CE-4C4F-A9D1-173795F7D7E6}" srcOrd="1" destOrd="0" presId="urn:microsoft.com/office/officeart/2005/8/layout/pyramid3"/>
    <dgm:cxn modelId="{0EE6FEBA-79C4-4028-BEF7-35DEBDF4218D}" srcId="{978EC503-F59F-4473-A9B7-1C24E84D29BA}" destId="{AD0AFF52-3985-4616-B4A3-58D81FBEF962}" srcOrd="2" destOrd="0" parTransId="{002AE0F6-010C-4948-9144-E14795A81F52}" sibTransId="{DDBFB55C-252D-45B7-BA69-45C957D9E040}"/>
    <dgm:cxn modelId="{C01207C9-C02B-470F-B642-4590154D6BC2}" type="presOf" srcId="{AD0AFF52-3985-4616-B4A3-58D81FBEF962}" destId="{7595A12F-D965-48E0-A084-271EBCE6BD6F}" srcOrd="1" destOrd="0" presId="urn:microsoft.com/office/officeart/2005/8/layout/pyramid3"/>
    <dgm:cxn modelId="{21C95F01-C2BF-4C0F-B183-0897F11FD885}" srcId="{978EC503-F59F-4473-A9B7-1C24E84D29BA}" destId="{47AD7B00-9300-4308-A97F-ADE65A76470B}" srcOrd="1" destOrd="0" parTransId="{1DC000FB-E61F-4C80-A095-0399E8DF4630}" sibTransId="{80C3AD72-6F76-46AF-993B-8EF648FB758D}"/>
    <dgm:cxn modelId="{63AAF889-D176-46D4-AD6E-13D0DA908103}" srcId="{978EC503-F59F-4473-A9B7-1C24E84D29BA}" destId="{1AFB6AEC-CD02-43D2-9E1A-D2E09266CAF7}" srcOrd="0" destOrd="0" parTransId="{6FA5FAC0-4F83-43C9-91EC-6F41CD81DF5F}" sibTransId="{7567A394-E50C-499F-8290-5CD11C9B20CF}"/>
    <dgm:cxn modelId="{AB78C856-6DDB-4C88-973E-E6E9939B7A97}" type="presOf" srcId="{47AD7B00-9300-4308-A97F-ADE65A76470B}" destId="{787A0935-BBA9-4329-9FD7-75439428D230}" srcOrd="0" destOrd="0" presId="urn:microsoft.com/office/officeart/2005/8/layout/pyramid3"/>
    <dgm:cxn modelId="{0A85201F-3631-4481-A316-DC54C90BCDE5}" type="presParOf" srcId="{96A9CB8F-2AF7-435A-ADEB-535E7BF1824C}" destId="{2602ADB1-5F44-4C64-B4B9-2EB545A25C5B}" srcOrd="0" destOrd="0" presId="urn:microsoft.com/office/officeart/2005/8/layout/pyramid3"/>
    <dgm:cxn modelId="{EFE3D4BB-DBE6-481D-B90A-3E112753763E}" type="presParOf" srcId="{2602ADB1-5F44-4C64-B4B9-2EB545A25C5B}" destId="{CD300690-9B77-4E22-99B0-90225C613F02}" srcOrd="0" destOrd="0" presId="urn:microsoft.com/office/officeart/2005/8/layout/pyramid3"/>
    <dgm:cxn modelId="{73CAF243-D80D-4EB3-830D-E01FA7CC2172}" type="presParOf" srcId="{2602ADB1-5F44-4C64-B4B9-2EB545A25C5B}" destId="{F3C52F6D-D1CE-4C4F-A9D1-173795F7D7E6}" srcOrd="1" destOrd="0" presId="urn:microsoft.com/office/officeart/2005/8/layout/pyramid3"/>
    <dgm:cxn modelId="{6BAEA72E-52C0-4FA5-B453-6B34A53EDC39}" type="presParOf" srcId="{96A9CB8F-2AF7-435A-ADEB-535E7BF1824C}" destId="{71836983-45A4-427D-B945-5DB8A9C2B93F}" srcOrd="1" destOrd="0" presId="urn:microsoft.com/office/officeart/2005/8/layout/pyramid3"/>
    <dgm:cxn modelId="{429AD547-BD54-403E-A7D9-98DC887255B2}" type="presParOf" srcId="{71836983-45A4-427D-B945-5DB8A9C2B93F}" destId="{787A0935-BBA9-4329-9FD7-75439428D230}" srcOrd="0" destOrd="0" presId="urn:microsoft.com/office/officeart/2005/8/layout/pyramid3"/>
    <dgm:cxn modelId="{EB7A574D-C2FA-4E60-BEA0-0CD8A556B183}" type="presParOf" srcId="{71836983-45A4-427D-B945-5DB8A9C2B93F}" destId="{BB97E272-2523-43BB-B05D-0D20453CFC65}" srcOrd="1" destOrd="0" presId="urn:microsoft.com/office/officeart/2005/8/layout/pyramid3"/>
    <dgm:cxn modelId="{36177B11-3551-480A-943E-7D85AB1EAF2F}" type="presParOf" srcId="{96A9CB8F-2AF7-435A-ADEB-535E7BF1824C}" destId="{64211F45-F482-4A4F-BB86-9D0E5CD67F23}" srcOrd="2" destOrd="0" presId="urn:microsoft.com/office/officeart/2005/8/layout/pyramid3"/>
    <dgm:cxn modelId="{F4F87605-1A92-4708-AD05-D172684EE6E2}" type="presParOf" srcId="{64211F45-F482-4A4F-BB86-9D0E5CD67F23}" destId="{4DF61873-4E11-4F17-801E-40F69D9F0343}" srcOrd="0" destOrd="0" presId="urn:microsoft.com/office/officeart/2005/8/layout/pyramid3"/>
    <dgm:cxn modelId="{10C975C9-BADD-4545-BF5B-E20C80BC4404}" type="presParOf" srcId="{64211F45-F482-4A4F-BB86-9D0E5CD67F23}" destId="{7595A12F-D965-48E0-A084-271EBCE6BD6F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A17E57-4381-4FF2-81AD-B65E2962E9BA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D55E5B2-6E93-423E-B941-4FA5832F931D}">
      <dgm:prSet phldrT="[Text]"/>
      <dgm:spPr/>
      <dgm:t>
        <a:bodyPr/>
        <a:lstStyle/>
        <a:p>
          <a:r>
            <a:rPr lang="en-US" dirty="0" smtClean="0"/>
            <a:t>Teacher Rating Scales</a:t>
          </a:r>
          <a:endParaRPr lang="en-US" dirty="0"/>
        </a:p>
      </dgm:t>
    </dgm:pt>
    <dgm:pt modelId="{4E437017-6DCA-43A8-8638-7E71261FF6EF}" type="parTrans" cxnId="{DD50426E-EB5E-4729-9292-D19B26136FD7}">
      <dgm:prSet/>
      <dgm:spPr/>
      <dgm:t>
        <a:bodyPr/>
        <a:lstStyle/>
        <a:p>
          <a:endParaRPr lang="en-US"/>
        </a:p>
      </dgm:t>
    </dgm:pt>
    <dgm:pt modelId="{28538285-C508-4F69-8930-130F9EA980CB}" type="sibTrans" cxnId="{DD50426E-EB5E-4729-9292-D19B26136FD7}">
      <dgm:prSet/>
      <dgm:spPr/>
      <dgm:t>
        <a:bodyPr/>
        <a:lstStyle/>
        <a:p>
          <a:endParaRPr lang="en-US"/>
        </a:p>
      </dgm:t>
    </dgm:pt>
    <dgm:pt modelId="{71EC6AEA-A76B-4F40-B79D-12443B464B77}">
      <dgm:prSet phldrT="[Text]"/>
      <dgm:spPr/>
      <dgm:t>
        <a:bodyPr/>
        <a:lstStyle/>
        <a:p>
          <a:r>
            <a:rPr lang="en-US" dirty="0" smtClean="0"/>
            <a:t>Behavior Assessment System for Children</a:t>
          </a:r>
          <a:endParaRPr lang="en-US" dirty="0"/>
        </a:p>
      </dgm:t>
    </dgm:pt>
    <dgm:pt modelId="{65CFAB55-65D0-4BBF-9705-0F38E0712609}" type="parTrans" cxnId="{0F546C1A-3B1D-4610-B3E6-9D4CD001B89C}">
      <dgm:prSet/>
      <dgm:spPr/>
      <dgm:t>
        <a:bodyPr/>
        <a:lstStyle/>
        <a:p>
          <a:endParaRPr lang="en-US"/>
        </a:p>
      </dgm:t>
    </dgm:pt>
    <dgm:pt modelId="{085ACCCB-DD87-4789-9511-A4A04DB800ED}" type="sibTrans" cxnId="{0F546C1A-3B1D-4610-B3E6-9D4CD001B89C}">
      <dgm:prSet/>
      <dgm:spPr/>
      <dgm:t>
        <a:bodyPr/>
        <a:lstStyle/>
        <a:p>
          <a:endParaRPr lang="en-US"/>
        </a:p>
      </dgm:t>
    </dgm:pt>
    <dgm:pt modelId="{568B9EE3-F0F4-4E9B-BD57-5C1FFE689DF8}">
      <dgm:prSet phldrT="[Text]"/>
      <dgm:spPr/>
      <dgm:t>
        <a:bodyPr/>
        <a:lstStyle/>
        <a:p>
          <a:r>
            <a:rPr lang="en-US" dirty="0" smtClean="0"/>
            <a:t>ASEBA CBCL</a:t>
          </a:r>
          <a:endParaRPr lang="en-US" dirty="0"/>
        </a:p>
      </dgm:t>
    </dgm:pt>
    <dgm:pt modelId="{F3EB20A2-B48E-4EB8-932B-E18335BF0985}" type="parTrans" cxnId="{1C8763B0-5B89-42E2-BA30-ACC09DBC2E16}">
      <dgm:prSet/>
      <dgm:spPr/>
      <dgm:t>
        <a:bodyPr/>
        <a:lstStyle/>
        <a:p>
          <a:endParaRPr lang="en-US"/>
        </a:p>
      </dgm:t>
    </dgm:pt>
    <dgm:pt modelId="{D709EC0A-B2BF-47F7-91FF-ADAE2DD24D68}" type="sibTrans" cxnId="{1C8763B0-5B89-42E2-BA30-ACC09DBC2E16}">
      <dgm:prSet/>
      <dgm:spPr/>
      <dgm:t>
        <a:bodyPr/>
        <a:lstStyle/>
        <a:p>
          <a:endParaRPr lang="en-US"/>
        </a:p>
      </dgm:t>
    </dgm:pt>
    <dgm:pt modelId="{267861EA-F264-41A9-B434-65DA28A8C9F0}">
      <dgm:prSet phldrT="[Text]"/>
      <dgm:spPr/>
      <dgm:t>
        <a:bodyPr/>
        <a:lstStyle/>
        <a:p>
          <a:r>
            <a:rPr lang="en-US" dirty="0" smtClean="0"/>
            <a:t>Archival Records</a:t>
          </a:r>
          <a:endParaRPr lang="en-US" dirty="0"/>
        </a:p>
      </dgm:t>
    </dgm:pt>
    <dgm:pt modelId="{F9E80D12-2A77-4993-90C2-0F390B05DFC2}" type="parTrans" cxnId="{049F8A9E-E9E7-497A-8E08-381D01D4924B}">
      <dgm:prSet/>
      <dgm:spPr/>
      <dgm:t>
        <a:bodyPr/>
        <a:lstStyle/>
        <a:p>
          <a:endParaRPr lang="en-US"/>
        </a:p>
      </dgm:t>
    </dgm:pt>
    <dgm:pt modelId="{62B590F1-06BE-478B-A16A-9BB390FFA714}" type="sibTrans" cxnId="{049F8A9E-E9E7-497A-8E08-381D01D4924B}">
      <dgm:prSet/>
      <dgm:spPr/>
      <dgm:t>
        <a:bodyPr/>
        <a:lstStyle/>
        <a:p>
          <a:endParaRPr lang="en-US"/>
        </a:p>
      </dgm:t>
    </dgm:pt>
    <dgm:pt modelId="{20B3DCDB-4338-4366-9972-2A67E04F0CAC}">
      <dgm:prSet phldrT="[Text]"/>
      <dgm:spPr/>
      <dgm:t>
        <a:bodyPr/>
        <a:lstStyle/>
        <a:p>
          <a:r>
            <a:rPr lang="en-US" dirty="0" smtClean="0"/>
            <a:t>Office Discipline Referrals</a:t>
          </a:r>
          <a:endParaRPr lang="en-US" dirty="0"/>
        </a:p>
      </dgm:t>
    </dgm:pt>
    <dgm:pt modelId="{67DB4320-7A17-435C-96AA-F17212A30E3F}" type="parTrans" cxnId="{A0D4FE04-8ED6-48E6-BAC4-DBAF6DC5DCC4}">
      <dgm:prSet/>
      <dgm:spPr/>
      <dgm:t>
        <a:bodyPr/>
        <a:lstStyle/>
        <a:p>
          <a:endParaRPr lang="en-US"/>
        </a:p>
      </dgm:t>
    </dgm:pt>
    <dgm:pt modelId="{57CDC090-A1B4-4475-8F0A-8B652234C99E}" type="sibTrans" cxnId="{A0D4FE04-8ED6-48E6-BAC4-DBAF6DC5DCC4}">
      <dgm:prSet/>
      <dgm:spPr/>
      <dgm:t>
        <a:bodyPr/>
        <a:lstStyle/>
        <a:p>
          <a:endParaRPr lang="en-US"/>
        </a:p>
      </dgm:t>
    </dgm:pt>
    <dgm:pt modelId="{62088680-3EEC-4588-99B2-6DA173482909}">
      <dgm:prSet phldrT="[Text]"/>
      <dgm:spPr/>
      <dgm:t>
        <a:bodyPr/>
        <a:lstStyle/>
        <a:p>
          <a:r>
            <a:rPr lang="en-US" dirty="0" smtClean="0"/>
            <a:t>School Nurses Office Log</a:t>
          </a:r>
          <a:endParaRPr lang="en-US" dirty="0"/>
        </a:p>
      </dgm:t>
    </dgm:pt>
    <dgm:pt modelId="{A25BC076-13B2-42C8-B279-261229694316}" type="parTrans" cxnId="{57F7FA70-4272-4E8F-AC9D-D3D396059961}">
      <dgm:prSet/>
      <dgm:spPr/>
      <dgm:t>
        <a:bodyPr/>
        <a:lstStyle/>
        <a:p>
          <a:endParaRPr lang="en-US"/>
        </a:p>
      </dgm:t>
    </dgm:pt>
    <dgm:pt modelId="{DD6E96CC-CD2F-4BA5-9EF0-05DB91C467DA}" type="sibTrans" cxnId="{57F7FA70-4272-4E8F-AC9D-D3D396059961}">
      <dgm:prSet/>
      <dgm:spPr/>
      <dgm:t>
        <a:bodyPr/>
        <a:lstStyle/>
        <a:p>
          <a:endParaRPr lang="en-US"/>
        </a:p>
      </dgm:t>
    </dgm:pt>
    <dgm:pt modelId="{AD87275B-1D09-42CC-9758-484F5227EC1A}">
      <dgm:prSet phldrT="[Text]"/>
      <dgm:spPr/>
      <dgm:t>
        <a:bodyPr/>
        <a:lstStyle/>
        <a:p>
          <a:r>
            <a:rPr lang="en-US" dirty="0" smtClean="0"/>
            <a:t>Student Rating Scales</a:t>
          </a:r>
          <a:endParaRPr lang="en-US" dirty="0"/>
        </a:p>
      </dgm:t>
    </dgm:pt>
    <dgm:pt modelId="{3A3BE824-B9D9-400D-95EC-8C7715A85827}" type="parTrans" cxnId="{62A4FEAB-892A-4EF4-B6AC-2F3BA6F02A1F}">
      <dgm:prSet/>
      <dgm:spPr/>
      <dgm:t>
        <a:bodyPr/>
        <a:lstStyle/>
        <a:p>
          <a:endParaRPr lang="en-US"/>
        </a:p>
      </dgm:t>
    </dgm:pt>
    <dgm:pt modelId="{7BD8C2DC-2117-4604-B029-9A86E90EAC05}" type="sibTrans" cxnId="{62A4FEAB-892A-4EF4-B6AC-2F3BA6F02A1F}">
      <dgm:prSet/>
      <dgm:spPr/>
      <dgm:t>
        <a:bodyPr/>
        <a:lstStyle/>
        <a:p>
          <a:endParaRPr lang="en-US"/>
        </a:p>
      </dgm:t>
    </dgm:pt>
    <dgm:pt modelId="{F25EDCF5-8FAB-4B74-8FE5-C2B0C801C761}">
      <dgm:prSet phldrT="[Text]"/>
      <dgm:spPr/>
      <dgm:t>
        <a:bodyPr/>
        <a:lstStyle/>
        <a:p>
          <a:r>
            <a:rPr lang="en-US" dirty="0" smtClean="0"/>
            <a:t>Self-Reported Bully Victimization Measures</a:t>
          </a:r>
          <a:endParaRPr lang="en-US" dirty="0"/>
        </a:p>
      </dgm:t>
    </dgm:pt>
    <dgm:pt modelId="{8A892726-5490-475B-8C20-F088D621B23E}" type="parTrans" cxnId="{BA56576A-FD1E-4B10-9DCC-687AFA408F64}">
      <dgm:prSet/>
      <dgm:spPr/>
      <dgm:t>
        <a:bodyPr/>
        <a:lstStyle/>
        <a:p>
          <a:endParaRPr lang="en-US"/>
        </a:p>
      </dgm:t>
    </dgm:pt>
    <dgm:pt modelId="{85DE825B-C9AA-471F-8B81-B379DA3F6854}" type="sibTrans" cxnId="{BA56576A-FD1E-4B10-9DCC-687AFA408F64}">
      <dgm:prSet/>
      <dgm:spPr/>
      <dgm:t>
        <a:bodyPr/>
        <a:lstStyle/>
        <a:p>
          <a:endParaRPr lang="en-US"/>
        </a:p>
      </dgm:t>
    </dgm:pt>
    <dgm:pt modelId="{1D006044-CA24-4872-9961-E1B79718FD42}">
      <dgm:prSet phldrT="[Text]"/>
      <dgm:spPr/>
      <dgm:t>
        <a:bodyPr/>
        <a:lstStyle/>
        <a:p>
          <a:r>
            <a:rPr lang="en-US" dirty="0" smtClean="0"/>
            <a:t>Observations</a:t>
          </a:r>
          <a:endParaRPr lang="en-US" dirty="0"/>
        </a:p>
      </dgm:t>
    </dgm:pt>
    <dgm:pt modelId="{9759D265-54CD-4662-86B8-E82289A86C29}" type="parTrans" cxnId="{C41BAA68-C7F2-4DD1-B47E-8DFD657EB242}">
      <dgm:prSet/>
      <dgm:spPr/>
      <dgm:t>
        <a:bodyPr/>
        <a:lstStyle/>
        <a:p>
          <a:endParaRPr lang="en-US"/>
        </a:p>
      </dgm:t>
    </dgm:pt>
    <dgm:pt modelId="{4A1D3636-4A56-40B5-8D97-C90C95F779D6}" type="sibTrans" cxnId="{C41BAA68-C7F2-4DD1-B47E-8DFD657EB242}">
      <dgm:prSet/>
      <dgm:spPr/>
      <dgm:t>
        <a:bodyPr/>
        <a:lstStyle/>
        <a:p>
          <a:endParaRPr lang="en-US"/>
        </a:p>
      </dgm:t>
    </dgm:pt>
    <dgm:pt modelId="{59AF0B58-3BAD-4A4F-BF13-210FFD884BE8}">
      <dgm:prSet phldrT="[Text]"/>
      <dgm:spPr/>
      <dgm:t>
        <a:bodyPr/>
        <a:lstStyle/>
        <a:p>
          <a:r>
            <a:rPr lang="en-US" dirty="0" smtClean="0"/>
            <a:t>Attendance</a:t>
          </a:r>
          <a:endParaRPr lang="en-US" dirty="0"/>
        </a:p>
      </dgm:t>
    </dgm:pt>
    <dgm:pt modelId="{7D3137C3-0605-47FE-A781-0DF4F5E3776F}" type="parTrans" cxnId="{DB2B110C-D74C-43BF-9E43-ECC8C72AC9C5}">
      <dgm:prSet/>
      <dgm:spPr/>
      <dgm:t>
        <a:bodyPr/>
        <a:lstStyle/>
        <a:p>
          <a:endParaRPr lang="en-US"/>
        </a:p>
      </dgm:t>
    </dgm:pt>
    <dgm:pt modelId="{ECB8EE32-EABE-429E-9EB0-D9445C8180D3}" type="sibTrans" cxnId="{DB2B110C-D74C-43BF-9E43-ECC8C72AC9C5}">
      <dgm:prSet/>
      <dgm:spPr/>
      <dgm:t>
        <a:bodyPr/>
        <a:lstStyle/>
        <a:p>
          <a:endParaRPr lang="en-US"/>
        </a:p>
      </dgm:t>
    </dgm:pt>
    <dgm:pt modelId="{B8365C1D-D6AE-4F68-BF30-6DBEC1A88B25}">
      <dgm:prSet phldrT="[Text]"/>
      <dgm:spPr/>
      <dgm:t>
        <a:bodyPr/>
        <a:lstStyle/>
        <a:p>
          <a:r>
            <a:rPr lang="en-US" dirty="0" smtClean="0"/>
            <a:t>Reynolds Victimization Measures</a:t>
          </a:r>
          <a:endParaRPr lang="en-US" dirty="0"/>
        </a:p>
      </dgm:t>
    </dgm:pt>
    <dgm:pt modelId="{ABFBAB16-CD14-47A1-B45B-C4D842E78F45}" type="parTrans" cxnId="{D59B093A-6810-4445-829F-8964294839D6}">
      <dgm:prSet/>
      <dgm:spPr/>
      <dgm:t>
        <a:bodyPr/>
        <a:lstStyle/>
        <a:p>
          <a:endParaRPr lang="en-US"/>
        </a:p>
      </dgm:t>
    </dgm:pt>
    <dgm:pt modelId="{85A74997-D734-4C22-91E8-86EBC004A216}" type="sibTrans" cxnId="{D59B093A-6810-4445-829F-8964294839D6}">
      <dgm:prSet/>
      <dgm:spPr/>
      <dgm:t>
        <a:bodyPr/>
        <a:lstStyle/>
        <a:p>
          <a:endParaRPr lang="en-US"/>
        </a:p>
      </dgm:t>
    </dgm:pt>
    <dgm:pt modelId="{9E02512D-B74E-4A6E-9338-DDB08EBF0D14}">
      <dgm:prSet phldrT="[Text]"/>
      <dgm:spPr/>
      <dgm:t>
        <a:bodyPr/>
        <a:lstStyle/>
        <a:p>
          <a:r>
            <a:rPr lang="en-US" dirty="0" smtClean="0"/>
            <a:t>Playground</a:t>
          </a:r>
          <a:endParaRPr lang="en-US" dirty="0"/>
        </a:p>
      </dgm:t>
    </dgm:pt>
    <dgm:pt modelId="{ED0B67CC-89B8-4183-8390-012649FF70A5}" type="parTrans" cxnId="{7B0EE1FA-8B78-4FCB-8724-171032DE032D}">
      <dgm:prSet/>
      <dgm:spPr/>
      <dgm:t>
        <a:bodyPr/>
        <a:lstStyle/>
        <a:p>
          <a:endParaRPr lang="en-US"/>
        </a:p>
      </dgm:t>
    </dgm:pt>
    <dgm:pt modelId="{8B6311DA-3E3C-469D-A1DC-CF5406481CFB}" type="sibTrans" cxnId="{7B0EE1FA-8B78-4FCB-8724-171032DE032D}">
      <dgm:prSet/>
      <dgm:spPr/>
      <dgm:t>
        <a:bodyPr/>
        <a:lstStyle/>
        <a:p>
          <a:endParaRPr lang="en-US"/>
        </a:p>
      </dgm:t>
    </dgm:pt>
    <dgm:pt modelId="{3456A9A8-7E1B-415B-8723-54D777C9BDED}">
      <dgm:prSet phldrT="[Text]"/>
      <dgm:spPr/>
      <dgm:t>
        <a:bodyPr/>
        <a:lstStyle/>
        <a:p>
          <a:r>
            <a:rPr lang="en-US" dirty="0" smtClean="0"/>
            <a:t>Lunchroom</a:t>
          </a:r>
          <a:endParaRPr lang="en-US" dirty="0"/>
        </a:p>
      </dgm:t>
    </dgm:pt>
    <dgm:pt modelId="{9C873527-ECD9-4421-86AA-CD9B530F75CF}" type="parTrans" cxnId="{07ADC951-4F83-4761-BA04-5A47D2049FF9}">
      <dgm:prSet/>
      <dgm:spPr/>
      <dgm:t>
        <a:bodyPr/>
        <a:lstStyle/>
        <a:p>
          <a:endParaRPr lang="en-US"/>
        </a:p>
      </dgm:t>
    </dgm:pt>
    <dgm:pt modelId="{041FD65B-432B-41C7-97B6-E2F61D733BCA}" type="sibTrans" cxnId="{07ADC951-4F83-4761-BA04-5A47D2049FF9}">
      <dgm:prSet/>
      <dgm:spPr/>
      <dgm:t>
        <a:bodyPr/>
        <a:lstStyle/>
        <a:p>
          <a:endParaRPr lang="en-US"/>
        </a:p>
      </dgm:t>
    </dgm:pt>
    <dgm:pt modelId="{7A2DAC24-B25D-49D7-B99F-47BFEBA59FAB}">
      <dgm:prSet phldrT="[Text]"/>
      <dgm:spPr/>
      <dgm:t>
        <a:bodyPr/>
        <a:lstStyle/>
        <a:p>
          <a:r>
            <a:rPr lang="en-US" dirty="0" smtClean="0"/>
            <a:t>Hallway Transitions</a:t>
          </a:r>
          <a:endParaRPr lang="en-US" dirty="0"/>
        </a:p>
      </dgm:t>
    </dgm:pt>
    <dgm:pt modelId="{E9655A32-2ACC-434B-B1ED-68C8B4311231}" type="parTrans" cxnId="{C3B1C21C-AE65-4C10-9B84-0463583394E7}">
      <dgm:prSet/>
      <dgm:spPr/>
      <dgm:t>
        <a:bodyPr/>
        <a:lstStyle/>
        <a:p>
          <a:endParaRPr lang="en-US"/>
        </a:p>
      </dgm:t>
    </dgm:pt>
    <dgm:pt modelId="{8769248D-A36A-4A23-9CE5-EA7B66D62D82}" type="sibTrans" cxnId="{C3B1C21C-AE65-4C10-9B84-0463583394E7}">
      <dgm:prSet/>
      <dgm:spPr/>
      <dgm:t>
        <a:bodyPr/>
        <a:lstStyle/>
        <a:p>
          <a:endParaRPr lang="en-US"/>
        </a:p>
      </dgm:t>
    </dgm:pt>
    <dgm:pt modelId="{5F56F388-56C3-4CEA-95A3-08286AF09196}">
      <dgm:prSet phldrT="[Text]"/>
      <dgm:spPr/>
      <dgm:t>
        <a:bodyPr/>
        <a:lstStyle/>
        <a:p>
          <a:r>
            <a:rPr lang="en-US" dirty="0" smtClean="0"/>
            <a:t>Interviews</a:t>
          </a:r>
          <a:endParaRPr lang="en-US" dirty="0"/>
        </a:p>
      </dgm:t>
    </dgm:pt>
    <dgm:pt modelId="{29C347F5-A619-4FEF-9277-78BCE3E94E20}" type="parTrans" cxnId="{379D1E37-7888-49FE-83AB-233406E5FF2A}">
      <dgm:prSet/>
      <dgm:spPr/>
      <dgm:t>
        <a:bodyPr/>
        <a:lstStyle/>
        <a:p>
          <a:endParaRPr lang="en-US"/>
        </a:p>
      </dgm:t>
    </dgm:pt>
    <dgm:pt modelId="{B8250DC4-58E2-4C78-9372-7FCCCDA55C32}" type="sibTrans" cxnId="{379D1E37-7888-49FE-83AB-233406E5FF2A}">
      <dgm:prSet/>
      <dgm:spPr/>
      <dgm:t>
        <a:bodyPr/>
        <a:lstStyle/>
        <a:p>
          <a:endParaRPr lang="en-US"/>
        </a:p>
      </dgm:t>
    </dgm:pt>
    <dgm:pt modelId="{76B19F45-BD6A-490B-8D1D-172F53299015}">
      <dgm:prSet phldrT="[Text]"/>
      <dgm:spPr/>
      <dgm:t>
        <a:bodyPr/>
        <a:lstStyle/>
        <a:p>
          <a:r>
            <a:rPr lang="en-US" dirty="0" smtClean="0"/>
            <a:t>Form</a:t>
          </a:r>
          <a:endParaRPr lang="en-US" dirty="0"/>
        </a:p>
      </dgm:t>
    </dgm:pt>
    <dgm:pt modelId="{D2493D8A-B7A2-45DE-AA0D-0CE6D4827B27}" type="parTrans" cxnId="{6F869D8E-0A6F-47A9-9020-920B5183DB5B}">
      <dgm:prSet/>
      <dgm:spPr/>
      <dgm:t>
        <a:bodyPr/>
        <a:lstStyle/>
        <a:p>
          <a:endParaRPr lang="en-US"/>
        </a:p>
      </dgm:t>
    </dgm:pt>
    <dgm:pt modelId="{17B59326-9224-4B03-99B9-F4B9FE582A85}" type="sibTrans" cxnId="{6F869D8E-0A6F-47A9-9020-920B5183DB5B}">
      <dgm:prSet/>
      <dgm:spPr/>
      <dgm:t>
        <a:bodyPr/>
        <a:lstStyle/>
        <a:p>
          <a:endParaRPr lang="en-US"/>
        </a:p>
      </dgm:t>
    </dgm:pt>
    <dgm:pt modelId="{B332A075-26AA-4062-9F15-88AA4FCDDC6F}">
      <dgm:prSet phldrT="[Text]"/>
      <dgm:spPr/>
      <dgm:t>
        <a:bodyPr/>
        <a:lstStyle/>
        <a:p>
          <a:r>
            <a:rPr lang="en-US" dirty="0" smtClean="0"/>
            <a:t>Function</a:t>
          </a:r>
          <a:endParaRPr lang="en-US" dirty="0"/>
        </a:p>
      </dgm:t>
    </dgm:pt>
    <dgm:pt modelId="{441C4AAC-3A20-442B-9751-6328439A887B}" type="parTrans" cxnId="{2F25EB29-2596-4598-B20F-7CFE220D793D}">
      <dgm:prSet/>
      <dgm:spPr/>
      <dgm:t>
        <a:bodyPr/>
        <a:lstStyle/>
        <a:p>
          <a:endParaRPr lang="en-US"/>
        </a:p>
      </dgm:t>
    </dgm:pt>
    <dgm:pt modelId="{ED1F524D-0AC2-426F-AD45-16A94E8E49C5}" type="sibTrans" cxnId="{2F25EB29-2596-4598-B20F-7CFE220D793D}">
      <dgm:prSet/>
      <dgm:spPr/>
      <dgm:t>
        <a:bodyPr/>
        <a:lstStyle/>
        <a:p>
          <a:endParaRPr lang="en-US"/>
        </a:p>
      </dgm:t>
    </dgm:pt>
    <dgm:pt modelId="{5D198DCD-3310-447B-AC34-2212DBFCCC7D}">
      <dgm:prSet phldrT="[Text]"/>
      <dgm:spPr/>
      <dgm:t>
        <a:bodyPr/>
        <a:lstStyle/>
        <a:p>
          <a:r>
            <a:rPr lang="en-US" dirty="0" smtClean="0"/>
            <a:t>Intensity</a:t>
          </a:r>
          <a:endParaRPr lang="en-US" dirty="0"/>
        </a:p>
      </dgm:t>
    </dgm:pt>
    <dgm:pt modelId="{FC1CF807-3FFA-4D40-B3CA-9FF1926B2CD4}" type="parTrans" cxnId="{57878B6E-E314-46B9-B8D2-428F3CE94C9C}">
      <dgm:prSet/>
      <dgm:spPr/>
      <dgm:t>
        <a:bodyPr/>
        <a:lstStyle/>
        <a:p>
          <a:endParaRPr lang="en-US"/>
        </a:p>
      </dgm:t>
    </dgm:pt>
    <dgm:pt modelId="{9A92A426-3B9D-463B-907C-2B7AC892E397}" type="sibTrans" cxnId="{57878B6E-E314-46B9-B8D2-428F3CE94C9C}">
      <dgm:prSet/>
      <dgm:spPr/>
      <dgm:t>
        <a:bodyPr/>
        <a:lstStyle/>
        <a:p>
          <a:endParaRPr lang="en-US"/>
        </a:p>
      </dgm:t>
    </dgm:pt>
    <dgm:pt modelId="{CA13FDF8-13CF-43F6-8DEC-0DFBE444474D}">
      <dgm:prSet phldrT="[Text]"/>
      <dgm:spPr/>
      <dgm:t>
        <a:bodyPr/>
        <a:lstStyle/>
        <a:p>
          <a:r>
            <a:rPr lang="en-US" dirty="0" smtClean="0"/>
            <a:t>Duration: Precipitating Events</a:t>
          </a:r>
          <a:endParaRPr lang="en-US" dirty="0"/>
        </a:p>
      </dgm:t>
    </dgm:pt>
    <dgm:pt modelId="{1603EABA-71EC-48D9-AA1A-9A0DDFD03397}" type="parTrans" cxnId="{076F53A5-3EFF-415A-8D64-218CE55F97C7}">
      <dgm:prSet/>
      <dgm:spPr/>
      <dgm:t>
        <a:bodyPr/>
        <a:lstStyle/>
        <a:p>
          <a:endParaRPr lang="en-US"/>
        </a:p>
      </dgm:t>
    </dgm:pt>
    <dgm:pt modelId="{07597555-00C6-45FE-A102-558D6CF030B2}" type="sibTrans" cxnId="{076F53A5-3EFF-415A-8D64-218CE55F97C7}">
      <dgm:prSet/>
      <dgm:spPr/>
      <dgm:t>
        <a:bodyPr/>
        <a:lstStyle/>
        <a:p>
          <a:endParaRPr lang="en-US"/>
        </a:p>
      </dgm:t>
    </dgm:pt>
    <dgm:pt modelId="{4814DBA2-6D39-45D0-A225-88DE4F745E62}">
      <dgm:prSet phldrT="[Text]"/>
      <dgm:spPr/>
      <dgm:t>
        <a:bodyPr/>
        <a:lstStyle/>
        <a:p>
          <a:r>
            <a:rPr lang="en-US" dirty="0" smtClean="0"/>
            <a:t>Role</a:t>
          </a:r>
          <a:endParaRPr lang="en-US" dirty="0"/>
        </a:p>
      </dgm:t>
    </dgm:pt>
    <dgm:pt modelId="{A20D06C5-A67C-4A50-A25C-F66F746B6B9A}" type="parTrans" cxnId="{79704D25-6680-4FAF-B8F9-55F98B7CA84B}">
      <dgm:prSet/>
      <dgm:spPr/>
      <dgm:t>
        <a:bodyPr/>
        <a:lstStyle/>
        <a:p>
          <a:endParaRPr lang="en-US"/>
        </a:p>
      </dgm:t>
    </dgm:pt>
    <dgm:pt modelId="{E8F602D8-9E54-4A37-83C3-E0E92DE22033}" type="sibTrans" cxnId="{79704D25-6680-4FAF-B8F9-55F98B7CA84B}">
      <dgm:prSet/>
      <dgm:spPr/>
      <dgm:t>
        <a:bodyPr/>
        <a:lstStyle/>
        <a:p>
          <a:endParaRPr lang="en-US"/>
        </a:p>
      </dgm:t>
    </dgm:pt>
    <dgm:pt modelId="{70D0C7EC-AE20-4948-841C-C8A38DB7AEBE}">
      <dgm:prSet phldrT="[Text]"/>
      <dgm:spPr/>
      <dgm:t>
        <a:bodyPr/>
        <a:lstStyle/>
        <a:p>
          <a:r>
            <a:rPr lang="en-US" dirty="0" smtClean="0"/>
            <a:t>Anonymous Reporting</a:t>
          </a:r>
          <a:endParaRPr lang="en-US" dirty="0"/>
        </a:p>
      </dgm:t>
    </dgm:pt>
    <dgm:pt modelId="{E9973A89-468E-46F8-92B0-E7C4E2C8A9F2}" type="parTrans" cxnId="{BE392E51-B755-4A65-ABFD-3D00A637255B}">
      <dgm:prSet/>
      <dgm:spPr/>
      <dgm:t>
        <a:bodyPr/>
        <a:lstStyle/>
        <a:p>
          <a:endParaRPr lang="en-US"/>
        </a:p>
      </dgm:t>
    </dgm:pt>
    <dgm:pt modelId="{9C9765E3-92DA-4AC7-95AE-568181585637}" type="sibTrans" cxnId="{BE392E51-B755-4A65-ABFD-3D00A637255B}">
      <dgm:prSet/>
      <dgm:spPr/>
      <dgm:t>
        <a:bodyPr/>
        <a:lstStyle/>
        <a:p>
          <a:endParaRPr lang="en-US"/>
        </a:p>
      </dgm:t>
    </dgm:pt>
    <dgm:pt modelId="{2713158D-612A-4F08-80F5-C990000FDC1D}">
      <dgm:prSet phldrT="[Text]"/>
      <dgm:spPr/>
      <dgm:t>
        <a:bodyPr/>
        <a:lstStyle/>
        <a:p>
          <a:r>
            <a:rPr lang="en-US" dirty="0" smtClean="0"/>
            <a:t>Web-based system</a:t>
          </a:r>
          <a:endParaRPr lang="en-US" dirty="0"/>
        </a:p>
      </dgm:t>
    </dgm:pt>
    <dgm:pt modelId="{03D3F6FE-0027-4D1D-8DB1-98CB329144CD}" type="parTrans" cxnId="{60CA65F7-4CEB-4EB3-8C01-FD799B12CC61}">
      <dgm:prSet/>
      <dgm:spPr/>
      <dgm:t>
        <a:bodyPr/>
        <a:lstStyle/>
        <a:p>
          <a:endParaRPr lang="en-US"/>
        </a:p>
      </dgm:t>
    </dgm:pt>
    <dgm:pt modelId="{9C037C85-C04A-4632-9153-78E071395599}" type="sibTrans" cxnId="{60CA65F7-4CEB-4EB3-8C01-FD799B12CC61}">
      <dgm:prSet/>
      <dgm:spPr/>
      <dgm:t>
        <a:bodyPr/>
        <a:lstStyle/>
        <a:p>
          <a:endParaRPr lang="en-US"/>
        </a:p>
      </dgm:t>
    </dgm:pt>
    <dgm:pt modelId="{FBA5C201-D36F-445D-839B-A860A504A965}">
      <dgm:prSet phldrT="[Text]"/>
      <dgm:spPr/>
      <dgm:t>
        <a:bodyPr/>
        <a:lstStyle/>
        <a:p>
          <a:r>
            <a:rPr lang="en-US" dirty="0" smtClean="0"/>
            <a:t>Bully Box</a:t>
          </a:r>
          <a:endParaRPr lang="en-US" dirty="0"/>
        </a:p>
      </dgm:t>
    </dgm:pt>
    <dgm:pt modelId="{FB3F9BED-FA45-4C55-81DD-4FF205736451}" type="parTrans" cxnId="{17B42492-5A2D-4530-A152-486ACFA6F675}">
      <dgm:prSet/>
      <dgm:spPr/>
      <dgm:t>
        <a:bodyPr/>
        <a:lstStyle/>
        <a:p>
          <a:endParaRPr lang="en-US"/>
        </a:p>
      </dgm:t>
    </dgm:pt>
    <dgm:pt modelId="{7F9430CD-483E-45B3-89D8-3EDE9E3979A6}" type="sibTrans" cxnId="{17B42492-5A2D-4530-A152-486ACFA6F675}">
      <dgm:prSet/>
      <dgm:spPr/>
      <dgm:t>
        <a:bodyPr/>
        <a:lstStyle/>
        <a:p>
          <a:endParaRPr lang="en-US"/>
        </a:p>
      </dgm:t>
    </dgm:pt>
    <dgm:pt modelId="{4D5B607D-75A1-487D-A04C-6C37D90F18B9}">
      <dgm:prSet phldrT="[Text]"/>
      <dgm:spPr/>
      <dgm:t>
        <a:bodyPr/>
        <a:lstStyle/>
        <a:p>
          <a:r>
            <a:rPr lang="en-US" dirty="0" smtClean="0"/>
            <a:t>texting</a:t>
          </a:r>
          <a:endParaRPr lang="en-US" dirty="0"/>
        </a:p>
      </dgm:t>
    </dgm:pt>
    <dgm:pt modelId="{3B3BCCBF-6FCE-4330-A05D-396FA5A12D60}" type="parTrans" cxnId="{AD1657B8-0C42-4FF2-8229-6C60BFACE493}">
      <dgm:prSet/>
      <dgm:spPr/>
      <dgm:t>
        <a:bodyPr/>
        <a:lstStyle/>
        <a:p>
          <a:endParaRPr lang="en-US"/>
        </a:p>
      </dgm:t>
    </dgm:pt>
    <dgm:pt modelId="{30870402-CCD6-4024-9E89-E3F48AE2DC73}" type="sibTrans" cxnId="{AD1657B8-0C42-4FF2-8229-6C60BFACE493}">
      <dgm:prSet/>
      <dgm:spPr/>
      <dgm:t>
        <a:bodyPr/>
        <a:lstStyle/>
        <a:p>
          <a:endParaRPr lang="en-US"/>
        </a:p>
      </dgm:t>
    </dgm:pt>
    <dgm:pt modelId="{9FD11ED2-03D5-464A-8939-40D6CB46AE05}">
      <dgm:prSet phldrT="[Text]"/>
      <dgm:spPr/>
      <dgm:t>
        <a:bodyPr/>
        <a:lstStyle/>
        <a:p>
          <a:r>
            <a:rPr lang="en-US" dirty="0" smtClean="0"/>
            <a:t>Classroom</a:t>
          </a:r>
          <a:endParaRPr lang="en-US" dirty="0"/>
        </a:p>
      </dgm:t>
    </dgm:pt>
    <dgm:pt modelId="{CDC4FF8F-40E5-40EF-8FBF-CB369D6D3E69}" type="parTrans" cxnId="{65732E27-0C02-46FB-B4C8-2D6203E413D7}">
      <dgm:prSet/>
      <dgm:spPr/>
      <dgm:t>
        <a:bodyPr/>
        <a:lstStyle/>
        <a:p>
          <a:endParaRPr lang="en-US"/>
        </a:p>
      </dgm:t>
    </dgm:pt>
    <dgm:pt modelId="{FC69A179-371C-42D3-A71B-40CB026F24EB}" type="sibTrans" cxnId="{65732E27-0C02-46FB-B4C8-2D6203E413D7}">
      <dgm:prSet/>
      <dgm:spPr/>
      <dgm:t>
        <a:bodyPr/>
        <a:lstStyle/>
        <a:p>
          <a:endParaRPr lang="en-US"/>
        </a:p>
      </dgm:t>
    </dgm:pt>
    <dgm:pt modelId="{2488125A-9DB1-4E41-9637-CC6E98333081}">
      <dgm:prSet phldrT="[Text]"/>
      <dgm:spPr/>
      <dgm:t>
        <a:bodyPr/>
        <a:lstStyle/>
        <a:p>
          <a:r>
            <a:rPr lang="en-US" dirty="0" smtClean="0"/>
            <a:t>Structured</a:t>
          </a:r>
          <a:endParaRPr lang="en-US" dirty="0"/>
        </a:p>
      </dgm:t>
    </dgm:pt>
    <dgm:pt modelId="{9E0A9516-B9E5-404D-98E9-3058F5A351E5}" type="parTrans" cxnId="{7D52B9B0-F289-4C5B-BC61-39A00C73E264}">
      <dgm:prSet/>
      <dgm:spPr/>
      <dgm:t>
        <a:bodyPr/>
        <a:lstStyle/>
        <a:p>
          <a:endParaRPr lang="en-US"/>
        </a:p>
      </dgm:t>
    </dgm:pt>
    <dgm:pt modelId="{977E9B02-B207-41F6-989E-EB5D039CC262}" type="sibTrans" cxnId="{7D52B9B0-F289-4C5B-BC61-39A00C73E264}">
      <dgm:prSet/>
      <dgm:spPr/>
      <dgm:t>
        <a:bodyPr/>
        <a:lstStyle/>
        <a:p>
          <a:endParaRPr lang="en-US"/>
        </a:p>
      </dgm:t>
    </dgm:pt>
    <dgm:pt modelId="{28E4602D-332E-4525-B2E2-35DF87756689}">
      <dgm:prSet phldrT="[Text]"/>
      <dgm:spPr/>
      <dgm:t>
        <a:bodyPr/>
        <a:lstStyle/>
        <a:p>
          <a:r>
            <a:rPr lang="en-US" dirty="0" smtClean="0"/>
            <a:t>Unstructured</a:t>
          </a:r>
          <a:endParaRPr lang="en-US" dirty="0"/>
        </a:p>
      </dgm:t>
    </dgm:pt>
    <dgm:pt modelId="{9DAA3387-3126-456C-872D-5C5737212F79}" type="parTrans" cxnId="{D295A6E4-5A98-42DA-A76D-BA7E796E65A3}">
      <dgm:prSet/>
      <dgm:spPr/>
      <dgm:t>
        <a:bodyPr/>
        <a:lstStyle/>
        <a:p>
          <a:endParaRPr lang="en-US"/>
        </a:p>
      </dgm:t>
    </dgm:pt>
    <dgm:pt modelId="{3C071F59-76ED-4D97-A6E9-57B85A88E305}" type="sibTrans" cxnId="{D295A6E4-5A98-42DA-A76D-BA7E796E65A3}">
      <dgm:prSet/>
      <dgm:spPr/>
      <dgm:t>
        <a:bodyPr/>
        <a:lstStyle/>
        <a:p>
          <a:endParaRPr lang="en-US"/>
        </a:p>
      </dgm:t>
    </dgm:pt>
    <dgm:pt modelId="{036FB0F5-D90A-4382-B988-1FCD970C535F}" type="pres">
      <dgm:prSet presAssocID="{A8A17E57-4381-4FF2-81AD-B65E2962E9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2FEEB0-7D60-4D07-8FC4-565EF88A274B}" type="pres">
      <dgm:prSet presAssocID="{5F56F388-56C3-4CEA-95A3-08286AF09196}" presName="composite" presStyleCnt="0"/>
      <dgm:spPr/>
    </dgm:pt>
    <dgm:pt modelId="{74E7B8E1-7881-4117-92B7-36DC0C78A505}" type="pres">
      <dgm:prSet presAssocID="{5F56F388-56C3-4CEA-95A3-08286AF09196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47264C-7A47-4695-B7CC-D3DB5602BF77}" type="pres">
      <dgm:prSet presAssocID="{5F56F388-56C3-4CEA-95A3-08286AF09196}" presName="desTx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951E9B-1312-4100-9DE8-3705F0C66DEA}" type="pres">
      <dgm:prSet presAssocID="{B8250DC4-58E2-4C78-9372-7FCCCDA55C32}" presName="space" presStyleCnt="0"/>
      <dgm:spPr/>
    </dgm:pt>
    <dgm:pt modelId="{4C2F6B8B-501A-4E5E-8350-1184CB685485}" type="pres">
      <dgm:prSet presAssocID="{70D0C7EC-AE20-4948-841C-C8A38DB7AEBE}" presName="composite" presStyleCnt="0"/>
      <dgm:spPr/>
    </dgm:pt>
    <dgm:pt modelId="{86AB7492-93E9-4215-82FA-D035F53ECC54}" type="pres">
      <dgm:prSet presAssocID="{70D0C7EC-AE20-4948-841C-C8A38DB7AEBE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DAF991-503A-46C3-9D3D-98C56CDAE698}" type="pres">
      <dgm:prSet presAssocID="{70D0C7EC-AE20-4948-841C-C8A38DB7AEBE}" presName="desTx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326207-A7C7-4F45-9E96-BA2371376511}" type="pres">
      <dgm:prSet presAssocID="{9C9765E3-92DA-4AC7-95AE-568181585637}" presName="space" presStyleCnt="0"/>
      <dgm:spPr/>
    </dgm:pt>
    <dgm:pt modelId="{B9E36798-98DD-494F-84AC-FAAEBA4AE36D}" type="pres">
      <dgm:prSet presAssocID="{7D55E5B2-6E93-423E-B941-4FA5832F931D}" presName="composite" presStyleCnt="0"/>
      <dgm:spPr/>
    </dgm:pt>
    <dgm:pt modelId="{308BA55B-AB2F-4E2A-8BB6-AB21DBC8683E}" type="pres">
      <dgm:prSet presAssocID="{7D55E5B2-6E93-423E-B941-4FA5832F931D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4BE34-0A69-4E10-B5D7-A9B4A72DFA8C}" type="pres">
      <dgm:prSet presAssocID="{7D55E5B2-6E93-423E-B941-4FA5832F931D}" presName="desTx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CA5178-5F9A-44B6-A720-882AD40E65EF}" type="pres">
      <dgm:prSet presAssocID="{28538285-C508-4F69-8930-130F9EA980CB}" presName="space" presStyleCnt="0"/>
      <dgm:spPr/>
    </dgm:pt>
    <dgm:pt modelId="{C994300C-737F-4DB8-8535-13981C09A742}" type="pres">
      <dgm:prSet presAssocID="{267861EA-F264-41A9-B434-65DA28A8C9F0}" presName="composite" presStyleCnt="0"/>
      <dgm:spPr/>
    </dgm:pt>
    <dgm:pt modelId="{AA440BBF-3FB7-4807-85C3-098011468C9C}" type="pres">
      <dgm:prSet presAssocID="{267861EA-F264-41A9-B434-65DA28A8C9F0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118C83-A030-4AA2-A161-9F593FA032A3}" type="pres">
      <dgm:prSet presAssocID="{267861EA-F264-41A9-B434-65DA28A8C9F0}" presName="desTx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6BD3AA-87E7-4A22-859A-93DBFD528CEA}" type="pres">
      <dgm:prSet presAssocID="{62B590F1-06BE-478B-A16A-9BB390FFA714}" presName="space" presStyleCnt="0"/>
      <dgm:spPr/>
    </dgm:pt>
    <dgm:pt modelId="{ECC93CF3-ABAF-4AA4-9B64-FB534DFBD641}" type="pres">
      <dgm:prSet presAssocID="{AD87275B-1D09-42CC-9758-484F5227EC1A}" presName="composite" presStyleCnt="0"/>
      <dgm:spPr/>
    </dgm:pt>
    <dgm:pt modelId="{20CEB7FD-569E-4C7C-8664-9F25FAF607AC}" type="pres">
      <dgm:prSet presAssocID="{AD87275B-1D09-42CC-9758-484F5227EC1A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D71EA2-D9D0-4865-B1EC-3B36E48B3611}" type="pres">
      <dgm:prSet presAssocID="{AD87275B-1D09-42CC-9758-484F5227EC1A}" presName="desTx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3C5C59-895C-403F-8F87-42B398FFB8FB}" type="pres">
      <dgm:prSet presAssocID="{7BD8C2DC-2117-4604-B029-9A86E90EAC05}" presName="space" presStyleCnt="0"/>
      <dgm:spPr/>
    </dgm:pt>
    <dgm:pt modelId="{8BE3A8BB-E693-4EEC-8D3A-533D987CD0B7}" type="pres">
      <dgm:prSet presAssocID="{1D006044-CA24-4872-9961-E1B79718FD42}" presName="composite" presStyleCnt="0"/>
      <dgm:spPr/>
    </dgm:pt>
    <dgm:pt modelId="{51A79377-CA82-43FD-950D-ECEC4AC5303C}" type="pres">
      <dgm:prSet presAssocID="{1D006044-CA24-4872-9961-E1B79718FD42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0306C-6090-4B73-A168-321F5B956615}" type="pres">
      <dgm:prSet presAssocID="{1D006044-CA24-4872-9961-E1B79718FD42}" presName="desTx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035DA0-3965-4711-9DC3-62932E146C3C}" type="presOf" srcId="{CA13FDF8-13CF-43F6-8DEC-0DFBE444474D}" destId="{7447264C-7A47-4695-B7CC-D3DB5602BF77}" srcOrd="0" destOrd="3" presId="urn:microsoft.com/office/officeart/2005/8/layout/hList1"/>
    <dgm:cxn modelId="{7B0EE1FA-8B78-4FCB-8724-171032DE032D}" srcId="{1D006044-CA24-4872-9961-E1B79718FD42}" destId="{9E02512D-B74E-4A6E-9338-DDB08EBF0D14}" srcOrd="1" destOrd="0" parTransId="{ED0B67CC-89B8-4183-8390-012649FF70A5}" sibTransId="{8B6311DA-3E3C-469D-A1DC-CF5406481CFB}"/>
    <dgm:cxn modelId="{DD3B7900-A875-4B33-964C-B52FC30BEB15}" type="presOf" srcId="{4D5B607D-75A1-487D-A04C-6C37D90F18B9}" destId="{8FDAF991-503A-46C3-9D3D-98C56CDAE698}" srcOrd="0" destOrd="2" presId="urn:microsoft.com/office/officeart/2005/8/layout/hList1"/>
    <dgm:cxn modelId="{D295A6E4-5A98-42DA-A76D-BA7E796E65A3}" srcId="{9FD11ED2-03D5-464A-8939-40D6CB46AE05}" destId="{28E4602D-332E-4525-B2E2-35DF87756689}" srcOrd="1" destOrd="0" parTransId="{9DAA3387-3126-456C-872D-5C5737212F79}" sibTransId="{3C071F59-76ED-4D97-A6E9-57B85A88E305}"/>
    <dgm:cxn modelId="{6C97C3BC-B95E-4D6B-8D3A-1B70AE7B4C88}" type="presOf" srcId="{7D55E5B2-6E93-423E-B941-4FA5832F931D}" destId="{308BA55B-AB2F-4E2A-8BB6-AB21DBC8683E}" srcOrd="0" destOrd="0" presId="urn:microsoft.com/office/officeart/2005/8/layout/hList1"/>
    <dgm:cxn modelId="{6BD0E07C-96DD-43BC-A71F-21DFD2A20B9A}" type="presOf" srcId="{7A2DAC24-B25D-49D7-B99F-47BFEBA59FAB}" destId="{A880306C-6090-4B73-A168-321F5B956615}" srcOrd="0" destOrd="5" presId="urn:microsoft.com/office/officeart/2005/8/layout/hList1"/>
    <dgm:cxn modelId="{379D1E37-7888-49FE-83AB-233406E5FF2A}" srcId="{A8A17E57-4381-4FF2-81AD-B65E2962E9BA}" destId="{5F56F388-56C3-4CEA-95A3-08286AF09196}" srcOrd="0" destOrd="0" parTransId="{29C347F5-A619-4FEF-9277-78BCE3E94E20}" sibTransId="{B8250DC4-58E2-4C78-9372-7FCCCDA55C32}"/>
    <dgm:cxn modelId="{EAA4D8A4-F499-454B-BBC7-225B9DF5B7CF}" type="presOf" srcId="{1D006044-CA24-4872-9961-E1B79718FD42}" destId="{51A79377-CA82-43FD-950D-ECEC4AC5303C}" srcOrd="0" destOrd="0" presId="urn:microsoft.com/office/officeart/2005/8/layout/hList1"/>
    <dgm:cxn modelId="{6B606B40-849C-4EAA-9F07-03BBF021BCB0}" type="presOf" srcId="{2713158D-612A-4F08-80F5-C990000FDC1D}" destId="{8FDAF991-503A-46C3-9D3D-98C56CDAE698}" srcOrd="0" destOrd="0" presId="urn:microsoft.com/office/officeart/2005/8/layout/hList1"/>
    <dgm:cxn modelId="{A3A00D92-72BF-4245-9F19-39D89A6F13E0}" type="presOf" srcId="{2488125A-9DB1-4E41-9637-CC6E98333081}" destId="{A880306C-6090-4B73-A168-321F5B956615}" srcOrd="0" destOrd="1" presId="urn:microsoft.com/office/officeart/2005/8/layout/hList1"/>
    <dgm:cxn modelId="{62A4FEAB-892A-4EF4-B6AC-2F3BA6F02A1F}" srcId="{A8A17E57-4381-4FF2-81AD-B65E2962E9BA}" destId="{AD87275B-1D09-42CC-9758-484F5227EC1A}" srcOrd="4" destOrd="0" parTransId="{3A3BE824-B9D9-400D-95EC-8C7715A85827}" sibTransId="{7BD8C2DC-2117-4604-B029-9A86E90EAC05}"/>
    <dgm:cxn modelId="{71FD56E4-D29C-4739-A7C2-397261E083E7}" type="presOf" srcId="{FBA5C201-D36F-445D-839B-A860A504A965}" destId="{8FDAF991-503A-46C3-9D3D-98C56CDAE698}" srcOrd="0" destOrd="1" presId="urn:microsoft.com/office/officeart/2005/8/layout/hList1"/>
    <dgm:cxn modelId="{1A202D2E-04BB-4940-8C99-184B350A65D4}" type="presOf" srcId="{76B19F45-BD6A-490B-8D1D-172F53299015}" destId="{7447264C-7A47-4695-B7CC-D3DB5602BF77}" srcOrd="0" destOrd="0" presId="urn:microsoft.com/office/officeart/2005/8/layout/hList1"/>
    <dgm:cxn modelId="{3B82F9E7-82E6-4E49-AF50-078DD0588CB8}" type="presOf" srcId="{4814DBA2-6D39-45D0-A225-88DE4F745E62}" destId="{7447264C-7A47-4695-B7CC-D3DB5602BF77}" srcOrd="0" destOrd="4" presId="urn:microsoft.com/office/officeart/2005/8/layout/hList1"/>
    <dgm:cxn modelId="{D9C2875E-97F2-4207-8FE0-AB5D51588602}" type="presOf" srcId="{5D198DCD-3310-447B-AC34-2212DBFCCC7D}" destId="{7447264C-7A47-4695-B7CC-D3DB5602BF77}" srcOrd="0" destOrd="2" presId="urn:microsoft.com/office/officeart/2005/8/layout/hList1"/>
    <dgm:cxn modelId="{EADBFB83-0B2E-4616-8485-79FB8748318A}" type="presOf" srcId="{70D0C7EC-AE20-4948-841C-C8A38DB7AEBE}" destId="{86AB7492-93E9-4215-82FA-D035F53ECC54}" srcOrd="0" destOrd="0" presId="urn:microsoft.com/office/officeart/2005/8/layout/hList1"/>
    <dgm:cxn modelId="{C41BAA68-C7F2-4DD1-B47E-8DFD657EB242}" srcId="{A8A17E57-4381-4FF2-81AD-B65E2962E9BA}" destId="{1D006044-CA24-4872-9961-E1B79718FD42}" srcOrd="5" destOrd="0" parTransId="{9759D265-54CD-4662-86B8-E82289A86C29}" sibTransId="{4A1D3636-4A56-40B5-8D97-C90C95F779D6}"/>
    <dgm:cxn modelId="{BA56576A-FD1E-4B10-9DCC-687AFA408F64}" srcId="{AD87275B-1D09-42CC-9758-484F5227EC1A}" destId="{F25EDCF5-8FAB-4B74-8FE5-C2B0C801C761}" srcOrd="0" destOrd="0" parTransId="{8A892726-5490-475B-8C20-F088D621B23E}" sibTransId="{85DE825B-C9AA-471F-8B81-B379DA3F6854}"/>
    <dgm:cxn modelId="{17B42492-5A2D-4530-A152-486ACFA6F675}" srcId="{70D0C7EC-AE20-4948-841C-C8A38DB7AEBE}" destId="{FBA5C201-D36F-445D-839B-A860A504A965}" srcOrd="1" destOrd="0" parTransId="{FB3F9BED-FA45-4C55-81DD-4FF205736451}" sibTransId="{7F9430CD-483E-45B3-89D8-3EDE9E3979A6}"/>
    <dgm:cxn modelId="{E290BF3B-04A5-440D-8BAE-AF56728F1D98}" type="presOf" srcId="{AD87275B-1D09-42CC-9758-484F5227EC1A}" destId="{20CEB7FD-569E-4C7C-8664-9F25FAF607AC}" srcOrd="0" destOrd="0" presId="urn:microsoft.com/office/officeart/2005/8/layout/hList1"/>
    <dgm:cxn modelId="{C3D35742-B396-418F-B29E-426C74F006CE}" type="presOf" srcId="{568B9EE3-F0F4-4E9B-BD57-5C1FFE689DF8}" destId="{DDA4BE34-0A69-4E10-B5D7-A9B4A72DFA8C}" srcOrd="0" destOrd="1" presId="urn:microsoft.com/office/officeart/2005/8/layout/hList1"/>
    <dgm:cxn modelId="{7D52B9B0-F289-4C5B-BC61-39A00C73E264}" srcId="{9FD11ED2-03D5-464A-8939-40D6CB46AE05}" destId="{2488125A-9DB1-4E41-9637-CC6E98333081}" srcOrd="0" destOrd="0" parTransId="{9E0A9516-B9E5-404D-98E9-3058F5A351E5}" sibTransId="{977E9B02-B207-41F6-989E-EB5D039CC262}"/>
    <dgm:cxn modelId="{2C0C61A5-CC7B-498E-A026-781A198A3596}" type="presOf" srcId="{A8A17E57-4381-4FF2-81AD-B65E2962E9BA}" destId="{036FB0F5-D90A-4382-B988-1FCD970C535F}" srcOrd="0" destOrd="0" presId="urn:microsoft.com/office/officeart/2005/8/layout/hList1"/>
    <dgm:cxn modelId="{A0D4FE04-8ED6-48E6-BAC4-DBAF6DC5DCC4}" srcId="{267861EA-F264-41A9-B434-65DA28A8C9F0}" destId="{20B3DCDB-4338-4366-9972-2A67E04F0CAC}" srcOrd="0" destOrd="0" parTransId="{67DB4320-7A17-435C-96AA-F17212A30E3F}" sibTransId="{57CDC090-A1B4-4475-8F0A-8B652234C99E}"/>
    <dgm:cxn modelId="{7A964597-E6A0-4A26-859C-924F27BBD9F1}" type="presOf" srcId="{B8365C1D-D6AE-4F68-BF30-6DBEC1A88B25}" destId="{8AD71EA2-D9D0-4865-B1EC-3B36E48B3611}" srcOrd="0" destOrd="1" presId="urn:microsoft.com/office/officeart/2005/8/layout/hList1"/>
    <dgm:cxn modelId="{049F8A9E-E9E7-497A-8E08-381D01D4924B}" srcId="{A8A17E57-4381-4FF2-81AD-B65E2962E9BA}" destId="{267861EA-F264-41A9-B434-65DA28A8C9F0}" srcOrd="3" destOrd="0" parTransId="{F9E80D12-2A77-4993-90C2-0F390B05DFC2}" sibTransId="{62B590F1-06BE-478B-A16A-9BB390FFA714}"/>
    <dgm:cxn modelId="{6DF56A0A-20B3-4B95-96F3-F7471CF508AC}" type="presOf" srcId="{F25EDCF5-8FAB-4B74-8FE5-C2B0C801C761}" destId="{8AD71EA2-D9D0-4865-B1EC-3B36E48B3611}" srcOrd="0" destOrd="0" presId="urn:microsoft.com/office/officeart/2005/8/layout/hList1"/>
    <dgm:cxn modelId="{60CA65F7-4CEB-4EB3-8C01-FD799B12CC61}" srcId="{70D0C7EC-AE20-4948-841C-C8A38DB7AEBE}" destId="{2713158D-612A-4F08-80F5-C990000FDC1D}" srcOrd="0" destOrd="0" parTransId="{03D3F6FE-0027-4D1D-8DB1-98CB329144CD}" sibTransId="{9C037C85-C04A-4632-9153-78E071395599}"/>
    <dgm:cxn modelId="{07ADC951-4F83-4761-BA04-5A47D2049FF9}" srcId="{1D006044-CA24-4872-9961-E1B79718FD42}" destId="{3456A9A8-7E1B-415B-8723-54D777C9BDED}" srcOrd="2" destOrd="0" parTransId="{9C873527-ECD9-4421-86AA-CD9B530F75CF}" sibTransId="{041FD65B-432B-41C7-97B6-E2F61D733BCA}"/>
    <dgm:cxn modelId="{C3B1C21C-AE65-4C10-9B84-0463583394E7}" srcId="{1D006044-CA24-4872-9961-E1B79718FD42}" destId="{7A2DAC24-B25D-49D7-B99F-47BFEBA59FAB}" srcOrd="3" destOrd="0" parTransId="{E9655A32-2ACC-434B-B1ED-68C8B4311231}" sibTransId="{8769248D-A36A-4A23-9CE5-EA7B66D62D82}"/>
    <dgm:cxn modelId="{1C8763B0-5B89-42E2-BA30-ACC09DBC2E16}" srcId="{7D55E5B2-6E93-423E-B941-4FA5832F931D}" destId="{568B9EE3-F0F4-4E9B-BD57-5C1FFE689DF8}" srcOrd="1" destOrd="0" parTransId="{F3EB20A2-B48E-4EB8-932B-E18335BF0985}" sibTransId="{D709EC0A-B2BF-47F7-91FF-ADAE2DD24D68}"/>
    <dgm:cxn modelId="{0F546C1A-3B1D-4610-B3E6-9D4CD001B89C}" srcId="{7D55E5B2-6E93-423E-B941-4FA5832F931D}" destId="{71EC6AEA-A76B-4F40-B79D-12443B464B77}" srcOrd="0" destOrd="0" parTransId="{65CFAB55-65D0-4BBF-9705-0F38E0712609}" sibTransId="{085ACCCB-DD87-4789-9511-A4A04DB800ED}"/>
    <dgm:cxn modelId="{BE392E51-B755-4A65-ABFD-3D00A637255B}" srcId="{A8A17E57-4381-4FF2-81AD-B65E2962E9BA}" destId="{70D0C7EC-AE20-4948-841C-C8A38DB7AEBE}" srcOrd="1" destOrd="0" parTransId="{E9973A89-468E-46F8-92B0-E7C4E2C8A9F2}" sibTransId="{9C9765E3-92DA-4AC7-95AE-568181585637}"/>
    <dgm:cxn modelId="{0C911E9E-2804-4986-BF28-C776160D6816}" type="presOf" srcId="{5F56F388-56C3-4CEA-95A3-08286AF09196}" destId="{74E7B8E1-7881-4117-92B7-36DC0C78A505}" srcOrd="0" destOrd="0" presId="urn:microsoft.com/office/officeart/2005/8/layout/hList1"/>
    <dgm:cxn modelId="{972C5C72-99D2-4F0E-9172-4A6FC8442F67}" type="presOf" srcId="{59AF0B58-3BAD-4A4F-BF13-210FFD884BE8}" destId="{30118C83-A030-4AA2-A161-9F593FA032A3}" srcOrd="0" destOrd="2" presId="urn:microsoft.com/office/officeart/2005/8/layout/hList1"/>
    <dgm:cxn modelId="{DD50426E-EB5E-4729-9292-D19B26136FD7}" srcId="{A8A17E57-4381-4FF2-81AD-B65E2962E9BA}" destId="{7D55E5B2-6E93-423E-B941-4FA5832F931D}" srcOrd="2" destOrd="0" parTransId="{4E437017-6DCA-43A8-8638-7E71261FF6EF}" sibTransId="{28538285-C508-4F69-8930-130F9EA980CB}"/>
    <dgm:cxn modelId="{D1C4557A-0664-4988-A132-9F56748B1426}" type="presOf" srcId="{267861EA-F264-41A9-B434-65DA28A8C9F0}" destId="{AA440BBF-3FB7-4807-85C3-098011468C9C}" srcOrd="0" destOrd="0" presId="urn:microsoft.com/office/officeart/2005/8/layout/hList1"/>
    <dgm:cxn modelId="{AD1657B8-0C42-4FF2-8229-6C60BFACE493}" srcId="{70D0C7EC-AE20-4948-841C-C8A38DB7AEBE}" destId="{4D5B607D-75A1-487D-A04C-6C37D90F18B9}" srcOrd="2" destOrd="0" parTransId="{3B3BCCBF-6FCE-4330-A05D-396FA5A12D60}" sibTransId="{30870402-CCD6-4024-9E89-E3F48AE2DC73}"/>
    <dgm:cxn modelId="{7A0B2331-6CA9-44D2-94CE-21698871DD8A}" type="presOf" srcId="{9FD11ED2-03D5-464A-8939-40D6CB46AE05}" destId="{A880306C-6090-4B73-A168-321F5B956615}" srcOrd="0" destOrd="0" presId="urn:microsoft.com/office/officeart/2005/8/layout/hList1"/>
    <dgm:cxn modelId="{6F869D8E-0A6F-47A9-9020-920B5183DB5B}" srcId="{5F56F388-56C3-4CEA-95A3-08286AF09196}" destId="{76B19F45-BD6A-490B-8D1D-172F53299015}" srcOrd="0" destOrd="0" parTransId="{D2493D8A-B7A2-45DE-AA0D-0CE6D4827B27}" sibTransId="{17B59326-9224-4B03-99B9-F4B9FE582A85}"/>
    <dgm:cxn modelId="{D955177C-03BC-42CB-A8BC-FB4B29432760}" type="presOf" srcId="{28E4602D-332E-4525-B2E2-35DF87756689}" destId="{A880306C-6090-4B73-A168-321F5B956615}" srcOrd="0" destOrd="2" presId="urn:microsoft.com/office/officeart/2005/8/layout/hList1"/>
    <dgm:cxn modelId="{DB2B110C-D74C-43BF-9E43-ECC8C72AC9C5}" srcId="{267861EA-F264-41A9-B434-65DA28A8C9F0}" destId="{59AF0B58-3BAD-4A4F-BF13-210FFD884BE8}" srcOrd="2" destOrd="0" parTransId="{7D3137C3-0605-47FE-A781-0DF4F5E3776F}" sibTransId="{ECB8EE32-EABE-429E-9EB0-D9445C8180D3}"/>
    <dgm:cxn modelId="{FF3C9948-4C3D-40EC-B0FA-E510E18CF9CB}" type="presOf" srcId="{20B3DCDB-4338-4366-9972-2A67E04F0CAC}" destId="{30118C83-A030-4AA2-A161-9F593FA032A3}" srcOrd="0" destOrd="0" presId="urn:microsoft.com/office/officeart/2005/8/layout/hList1"/>
    <dgm:cxn modelId="{79704D25-6680-4FAF-B8F9-55F98B7CA84B}" srcId="{5F56F388-56C3-4CEA-95A3-08286AF09196}" destId="{4814DBA2-6D39-45D0-A225-88DE4F745E62}" srcOrd="4" destOrd="0" parTransId="{A20D06C5-A67C-4A50-A25C-F66F746B6B9A}" sibTransId="{E8F602D8-9E54-4A37-83C3-E0E92DE22033}"/>
    <dgm:cxn modelId="{A7EE20CD-5D42-468B-BD04-25C8F8C993AB}" type="presOf" srcId="{B332A075-26AA-4062-9F15-88AA4FCDDC6F}" destId="{7447264C-7A47-4695-B7CC-D3DB5602BF77}" srcOrd="0" destOrd="1" presId="urn:microsoft.com/office/officeart/2005/8/layout/hList1"/>
    <dgm:cxn modelId="{65732E27-0C02-46FB-B4C8-2D6203E413D7}" srcId="{1D006044-CA24-4872-9961-E1B79718FD42}" destId="{9FD11ED2-03D5-464A-8939-40D6CB46AE05}" srcOrd="0" destOrd="0" parTransId="{CDC4FF8F-40E5-40EF-8FBF-CB369D6D3E69}" sibTransId="{FC69A179-371C-42D3-A71B-40CB026F24EB}"/>
    <dgm:cxn modelId="{9F79816E-EB25-48A6-9D5A-0C5AD752D27B}" type="presOf" srcId="{9E02512D-B74E-4A6E-9338-DDB08EBF0D14}" destId="{A880306C-6090-4B73-A168-321F5B956615}" srcOrd="0" destOrd="3" presId="urn:microsoft.com/office/officeart/2005/8/layout/hList1"/>
    <dgm:cxn modelId="{81610A55-CBB5-4DD0-B4F9-4F61146A4DDE}" type="presOf" srcId="{62088680-3EEC-4588-99B2-6DA173482909}" destId="{30118C83-A030-4AA2-A161-9F593FA032A3}" srcOrd="0" destOrd="1" presId="urn:microsoft.com/office/officeart/2005/8/layout/hList1"/>
    <dgm:cxn modelId="{2F25EB29-2596-4598-B20F-7CFE220D793D}" srcId="{5F56F388-56C3-4CEA-95A3-08286AF09196}" destId="{B332A075-26AA-4062-9F15-88AA4FCDDC6F}" srcOrd="1" destOrd="0" parTransId="{441C4AAC-3A20-442B-9751-6328439A887B}" sibTransId="{ED1F524D-0AC2-426F-AD45-16A94E8E49C5}"/>
    <dgm:cxn modelId="{4195A99C-AFE1-489C-BDB7-82D7461E51A0}" type="presOf" srcId="{3456A9A8-7E1B-415B-8723-54D777C9BDED}" destId="{A880306C-6090-4B73-A168-321F5B956615}" srcOrd="0" destOrd="4" presId="urn:microsoft.com/office/officeart/2005/8/layout/hList1"/>
    <dgm:cxn modelId="{076F53A5-3EFF-415A-8D64-218CE55F97C7}" srcId="{5F56F388-56C3-4CEA-95A3-08286AF09196}" destId="{CA13FDF8-13CF-43F6-8DEC-0DFBE444474D}" srcOrd="3" destOrd="0" parTransId="{1603EABA-71EC-48D9-AA1A-9A0DDFD03397}" sibTransId="{07597555-00C6-45FE-A102-558D6CF030B2}"/>
    <dgm:cxn modelId="{57878B6E-E314-46B9-B8D2-428F3CE94C9C}" srcId="{5F56F388-56C3-4CEA-95A3-08286AF09196}" destId="{5D198DCD-3310-447B-AC34-2212DBFCCC7D}" srcOrd="2" destOrd="0" parTransId="{FC1CF807-3FFA-4D40-B3CA-9FF1926B2CD4}" sibTransId="{9A92A426-3B9D-463B-907C-2B7AC892E397}"/>
    <dgm:cxn modelId="{446F58A3-DEB1-40D3-AC6F-AF3E7D5744CA}" type="presOf" srcId="{71EC6AEA-A76B-4F40-B79D-12443B464B77}" destId="{DDA4BE34-0A69-4E10-B5D7-A9B4A72DFA8C}" srcOrd="0" destOrd="0" presId="urn:microsoft.com/office/officeart/2005/8/layout/hList1"/>
    <dgm:cxn modelId="{57F7FA70-4272-4E8F-AC9D-D3D396059961}" srcId="{267861EA-F264-41A9-B434-65DA28A8C9F0}" destId="{62088680-3EEC-4588-99B2-6DA173482909}" srcOrd="1" destOrd="0" parTransId="{A25BC076-13B2-42C8-B279-261229694316}" sibTransId="{DD6E96CC-CD2F-4BA5-9EF0-05DB91C467DA}"/>
    <dgm:cxn modelId="{D59B093A-6810-4445-829F-8964294839D6}" srcId="{AD87275B-1D09-42CC-9758-484F5227EC1A}" destId="{B8365C1D-D6AE-4F68-BF30-6DBEC1A88B25}" srcOrd="1" destOrd="0" parTransId="{ABFBAB16-CD14-47A1-B45B-C4D842E78F45}" sibTransId="{85A74997-D734-4C22-91E8-86EBC004A216}"/>
    <dgm:cxn modelId="{1D2F9130-6B2F-4AE8-B3C8-DA0C84D1B5B2}" type="presParOf" srcId="{036FB0F5-D90A-4382-B988-1FCD970C535F}" destId="{D62FEEB0-7D60-4D07-8FC4-565EF88A274B}" srcOrd="0" destOrd="0" presId="urn:microsoft.com/office/officeart/2005/8/layout/hList1"/>
    <dgm:cxn modelId="{8D69F994-AE7E-4354-B584-0ABCB380ED17}" type="presParOf" srcId="{D62FEEB0-7D60-4D07-8FC4-565EF88A274B}" destId="{74E7B8E1-7881-4117-92B7-36DC0C78A505}" srcOrd="0" destOrd="0" presId="urn:microsoft.com/office/officeart/2005/8/layout/hList1"/>
    <dgm:cxn modelId="{5C1E9CB9-2038-4A55-B3AD-4A111BF277C0}" type="presParOf" srcId="{D62FEEB0-7D60-4D07-8FC4-565EF88A274B}" destId="{7447264C-7A47-4695-B7CC-D3DB5602BF77}" srcOrd="1" destOrd="0" presId="urn:microsoft.com/office/officeart/2005/8/layout/hList1"/>
    <dgm:cxn modelId="{B2F13E53-BA47-44BC-BF72-BF58A440315A}" type="presParOf" srcId="{036FB0F5-D90A-4382-B988-1FCD970C535F}" destId="{9E951E9B-1312-4100-9DE8-3705F0C66DEA}" srcOrd="1" destOrd="0" presId="urn:microsoft.com/office/officeart/2005/8/layout/hList1"/>
    <dgm:cxn modelId="{84E828C2-609F-44B6-8973-7C45F47B9F2D}" type="presParOf" srcId="{036FB0F5-D90A-4382-B988-1FCD970C535F}" destId="{4C2F6B8B-501A-4E5E-8350-1184CB685485}" srcOrd="2" destOrd="0" presId="urn:microsoft.com/office/officeart/2005/8/layout/hList1"/>
    <dgm:cxn modelId="{7472E202-2C98-4B8F-9A56-8E8EF81EAA74}" type="presParOf" srcId="{4C2F6B8B-501A-4E5E-8350-1184CB685485}" destId="{86AB7492-93E9-4215-82FA-D035F53ECC54}" srcOrd="0" destOrd="0" presId="urn:microsoft.com/office/officeart/2005/8/layout/hList1"/>
    <dgm:cxn modelId="{9812ACA4-0EC5-4AB5-A451-39F2453E1F30}" type="presParOf" srcId="{4C2F6B8B-501A-4E5E-8350-1184CB685485}" destId="{8FDAF991-503A-46C3-9D3D-98C56CDAE698}" srcOrd="1" destOrd="0" presId="urn:microsoft.com/office/officeart/2005/8/layout/hList1"/>
    <dgm:cxn modelId="{5245C27B-11E3-448E-940B-FB8E8468AFC2}" type="presParOf" srcId="{036FB0F5-D90A-4382-B988-1FCD970C535F}" destId="{B5326207-A7C7-4F45-9E96-BA2371376511}" srcOrd="3" destOrd="0" presId="urn:microsoft.com/office/officeart/2005/8/layout/hList1"/>
    <dgm:cxn modelId="{832E6D34-BEDC-404E-B5D9-E25C7C2AA61A}" type="presParOf" srcId="{036FB0F5-D90A-4382-B988-1FCD970C535F}" destId="{B9E36798-98DD-494F-84AC-FAAEBA4AE36D}" srcOrd="4" destOrd="0" presId="urn:microsoft.com/office/officeart/2005/8/layout/hList1"/>
    <dgm:cxn modelId="{01E4D33C-B477-401C-A3E8-8F77F3B6AB5A}" type="presParOf" srcId="{B9E36798-98DD-494F-84AC-FAAEBA4AE36D}" destId="{308BA55B-AB2F-4E2A-8BB6-AB21DBC8683E}" srcOrd="0" destOrd="0" presId="urn:microsoft.com/office/officeart/2005/8/layout/hList1"/>
    <dgm:cxn modelId="{64B84FB1-B405-4DCE-B604-8B0DF6752FD4}" type="presParOf" srcId="{B9E36798-98DD-494F-84AC-FAAEBA4AE36D}" destId="{DDA4BE34-0A69-4E10-B5D7-A9B4A72DFA8C}" srcOrd="1" destOrd="0" presId="urn:microsoft.com/office/officeart/2005/8/layout/hList1"/>
    <dgm:cxn modelId="{2934FC55-BD93-4628-8EBE-66AB6B929566}" type="presParOf" srcId="{036FB0F5-D90A-4382-B988-1FCD970C535F}" destId="{F7CA5178-5F9A-44B6-A720-882AD40E65EF}" srcOrd="5" destOrd="0" presId="urn:microsoft.com/office/officeart/2005/8/layout/hList1"/>
    <dgm:cxn modelId="{4C6F3068-483D-4924-AE5F-FE180EB269E9}" type="presParOf" srcId="{036FB0F5-D90A-4382-B988-1FCD970C535F}" destId="{C994300C-737F-4DB8-8535-13981C09A742}" srcOrd="6" destOrd="0" presId="urn:microsoft.com/office/officeart/2005/8/layout/hList1"/>
    <dgm:cxn modelId="{945329C2-E5D5-4752-975C-0FF038FA27D2}" type="presParOf" srcId="{C994300C-737F-4DB8-8535-13981C09A742}" destId="{AA440BBF-3FB7-4807-85C3-098011468C9C}" srcOrd="0" destOrd="0" presId="urn:microsoft.com/office/officeart/2005/8/layout/hList1"/>
    <dgm:cxn modelId="{983A9430-15AE-4A33-A008-A4EC05BF3393}" type="presParOf" srcId="{C994300C-737F-4DB8-8535-13981C09A742}" destId="{30118C83-A030-4AA2-A161-9F593FA032A3}" srcOrd="1" destOrd="0" presId="urn:microsoft.com/office/officeart/2005/8/layout/hList1"/>
    <dgm:cxn modelId="{A2B890E4-B7CD-4444-9A78-9E84EBDE2BAD}" type="presParOf" srcId="{036FB0F5-D90A-4382-B988-1FCD970C535F}" destId="{5B6BD3AA-87E7-4A22-859A-93DBFD528CEA}" srcOrd="7" destOrd="0" presId="urn:microsoft.com/office/officeart/2005/8/layout/hList1"/>
    <dgm:cxn modelId="{44622203-9674-4ECE-88E7-C56AED2F59BE}" type="presParOf" srcId="{036FB0F5-D90A-4382-B988-1FCD970C535F}" destId="{ECC93CF3-ABAF-4AA4-9B64-FB534DFBD641}" srcOrd="8" destOrd="0" presId="urn:microsoft.com/office/officeart/2005/8/layout/hList1"/>
    <dgm:cxn modelId="{C1BBDF69-7479-4264-9C94-212F06D164C6}" type="presParOf" srcId="{ECC93CF3-ABAF-4AA4-9B64-FB534DFBD641}" destId="{20CEB7FD-569E-4C7C-8664-9F25FAF607AC}" srcOrd="0" destOrd="0" presId="urn:microsoft.com/office/officeart/2005/8/layout/hList1"/>
    <dgm:cxn modelId="{6CAE8BB9-725E-488F-BA16-640E753A81A4}" type="presParOf" srcId="{ECC93CF3-ABAF-4AA4-9B64-FB534DFBD641}" destId="{8AD71EA2-D9D0-4865-B1EC-3B36E48B3611}" srcOrd="1" destOrd="0" presId="urn:microsoft.com/office/officeart/2005/8/layout/hList1"/>
    <dgm:cxn modelId="{F1C7F6ED-E31E-4531-9EE4-C92931515349}" type="presParOf" srcId="{036FB0F5-D90A-4382-B988-1FCD970C535F}" destId="{4A3C5C59-895C-403F-8F87-42B398FFB8FB}" srcOrd="9" destOrd="0" presId="urn:microsoft.com/office/officeart/2005/8/layout/hList1"/>
    <dgm:cxn modelId="{69985B28-A7ED-4C86-BBBD-C86F306E19D4}" type="presParOf" srcId="{036FB0F5-D90A-4382-B988-1FCD970C535F}" destId="{8BE3A8BB-E693-4EEC-8D3A-533D987CD0B7}" srcOrd="10" destOrd="0" presId="urn:microsoft.com/office/officeart/2005/8/layout/hList1"/>
    <dgm:cxn modelId="{BB9F2406-A4BF-4EAE-B663-991DAFA8CED4}" type="presParOf" srcId="{8BE3A8BB-E693-4EEC-8D3A-533D987CD0B7}" destId="{51A79377-CA82-43FD-950D-ECEC4AC5303C}" srcOrd="0" destOrd="0" presId="urn:microsoft.com/office/officeart/2005/8/layout/hList1"/>
    <dgm:cxn modelId="{767C7150-4C17-485F-B8B9-61B5B902E072}" type="presParOf" srcId="{8BE3A8BB-E693-4EEC-8D3A-533D987CD0B7}" destId="{A880306C-6090-4B73-A168-321F5B95661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77B11EB-7262-42EE-B0F5-B1A06138246A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6DF94C-E51A-45D3-9F76-E2ACC2C83C1E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Media/Society</a:t>
          </a:r>
          <a:endParaRPr lang="en-US" dirty="0"/>
        </a:p>
      </dgm:t>
    </dgm:pt>
    <dgm:pt modelId="{86FE1C0E-3CD1-4431-B3CD-B32581B91DAB}" type="parTrans" cxnId="{E6FBEFC7-608A-4503-AE54-8B11DDF48D22}">
      <dgm:prSet/>
      <dgm:spPr/>
      <dgm:t>
        <a:bodyPr/>
        <a:lstStyle/>
        <a:p>
          <a:endParaRPr lang="en-US"/>
        </a:p>
      </dgm:t>
    </dgm:pt>
    <dgm:pt modelId="{902BF563-1859-468A-8096-99D4F154414E}" type="sibTrans" cxnId="{E6FBEFC7-608A-4503-AE54-8B11DDF48D22}">
      <dgm:prSet/>
      <dgm:spPr/>
      <dgm:t>
        <a:bodyPr/>
        <a:lstStyle/>
        <a:p>
          <a:endParaRPr lang="en-US"/>
        </a:p>
      </dgm:t>
    </dgm:pt>
    <dgm:pt modelId="{09FBE4F9-09EB-4BC1-B295-8AFC6C0C8F86}" type="pres">
      <dgm:prSet presAssocID="{177B11EB-7262-42EE-B0F5-B1A06138246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4F5672-1704-4E8F-BDBA-78071EDAE0DB}" type="pres">
      <dgm:prSet presAssocID="{177B11EB-7262-42EE-B0F5-B1A06138246A}" presName="comp1" presStyleCnt="0"/>
      <dgm:spPr/>
    </dgm:pt>
    <dgm:pt modelId="{EF7CEDC9-9343-4CC3-84B7-C8EA92B2CABE}" type="pres">
      <dgm:prSet presAssocID="{177B11EB-7262-42EE-B0F5-B1A06138246A}" presName="circle1" presStyleLbl="node1" presStyleIdx="0" presStyleCnt="1" custScaleX="79136" custScaleY="81926" custLinFactNeighborX="4257" custLinFactNeighborY="1684"/>
      <dgm:spPr/>
      <dgm:t>
        <a:bodyPr/>
        <a:lstStyle/>
        <a:p>
          <a:endParaRPr lang="en-US"/>
        </a:p>
      </dgm:t>
    </dgm:pt>
    <dgm:pt modelId="{37491677-5F0A-4DA6-BE2C-F4C3EC4E6318}" type="pres">
      <dgm:prSet presAssocID="{177B11EB-7262-42EE-B0F5-B1A06138246A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B5B17E-8AD0-45D4-8F66-FBF222FE129B}" type="presOf" srcId="{177B11EB-7262-42EE-B0F5-B1A06138246A}" destId="{09FBE4F9-09EB-4BC1-B295-8AFC6C0C8F86}" srcOrd="0" destOrd="0" presId="urn:microsoft.com/office/officeart/2005/8/layout/venn2"/>
    <dgm:cxn modelId="{A8181B77-AF1B-472F-9B1D-A84DB12B9AF2}" type="presOf" srcId="{E76DF94C-E51A-45D3-9F76-E2ACC2C83C1E}" destId="{EF7CEDC9-9343-4CC3-84B7-C8EA92B2CABE}" srcOrd="0" destOrd="0" presId="urn:microsoft.com/office/officeart/2005/8/layout/venn2"/>
    <dgm:cxn modelId="{E6FBEFC7-608A-4503-AE54-8B11DDF48D22}" srcId="{177B11EB-7262-42EE-B0F5-B1A06138246A}" destId="{E76DF94C-E51A-45D3-9F76-E2ACC2C83C1E}" srcOrd="0" destOrd="0" parTransId="{86FE1C0E-3CD1-4431-B3CD-B32581B91DAB}" sibTransId="{902BF563-1859-468A-8096-99D4F154414E}"/>
    <dgm:cxn modelId="{041112A7-A262-4949-B7E6-90AB3766A87F}" type="presOf" srcId="{E76DF94C-E51A-45D3-9F76-E2ACC2C83C1E}" destId="{37491677-5F0A-4DA6-BE2C-F4C3EC4E6318}" srcOrd="1" destOrd="0" presId="urn:microsoft.com/office/officeart/2005/8/layout/venn2"/>
    <dgm:cxn modelId="{DE7480E2-E2EC-4C2A-A559-FAB6FEB23BAF}" type="presParOf" srcId="{09FBE4F9-09EB-4BC1-B295-8AFC6C0C8F86}" destId="{7F4F5672-1704-4E8F-BDBA-78071EDAE0DB}" srcOrd="0" destOrd="0" presId="urn:microsoft.com/office/officeart/2005/8/layout/venn2"/>
    <dgm:cxn modelId="{ED1438CA-59FD-4B8A-B6F9-D59C76F6F63D}" type="presParOf" srcId="{7F4F5672-1704-4E8F-BDBA-78071EDAE0DB}" destId="{EF7CEDC9-9343-4CC3-84B7-C8EA92B2CABE}" srcOrd="0" destOrd="0" presId="urn:microsoft.com/office/officeart/2005/8/layout/venn2"/>
    <dgm:cxn modelId="{7E9C9145-EA18-4A6B-92DC-D59BF8D5D38E}" type="presParOf" srcId="{7F4F5672-1704-4E8F-BDBA-78071EDAE0DB}" destId="{37491677-5F0A-4DA6-BE2C-F4C3EC4E6318}" srcOrd="1" destOrd="0" presId="urn:microsoft.com/office/officeart/2005/8/layout/venn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77B11EB-7262-42EE-B0F5-B1A06138246A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3CB2F3-6A69-47B1-A86F-41C16D262F1D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Family</a:t>
          </a:r>
          <a:endParaRPr lang="en-US" dirty="0"/>
        </a:p>
      </dgm:t>
    </dgm:pt>
    <dgm:pt modelId="{9F423008-B060-4DD6-94FC-F3ACA576C505}" type="parTrans" cxnId="{91D71E24-A822-447C-8D3B-AA338DFFE992}">
      <dgm:prSet/>
      <dgm:spPr/>
      <dgm:t>
        <a:bodyPr/>
        <a:lstStyle/>
        <a:p>
          <a:endParaRPr lang="en-US"/>
        </a:p>
      </dgm:t>
    </dgm:pt>
    <dgm:pt modelId="{95B64ED5-A085-4689-89F0-C8898D44F71E}" type="sibTrans" cxnId="{91D71E24-A822-447C-8D3B-AA338DFFE992}">
      <dgm:prSet/>
      <dgm:spPr/>
      <dgm:t>
        <a:bodyPr/>
        <a:lstStyle/>
        <a:p>
          <a:endParaRPr lang="en-US"/>
        </a:p>
      </dgm:t>
    </dgm:pt>
    <dgm:pt modelId="{C72CFDE8-CFC7-4663-9296-835B3DEB25F5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Community</a:t>
          </a:r>
          <a:endParaRPr lang="en-US" dirty="0"/>
        </a:p>
      </dgm:t>
    </dgm:pt>
    <dgm:pt modelId="{A360F6B5-6F8A-45E7-AC8A-A4E2C7FD67D0}" type="parTrans" cxnId="{51AC52FF-D992-4245-94C4-D797A98E1FA5}">
      <dgm:prSet/>
      <dgm:spPr/>
      <dgm:t>
        <a:bodyPr/>
        <a:lstStyle/>
        <a:p>
          <a:endParaRPr lang="en-US"/>
        </a:p>
      </dgm:t>
    </dgm:pt>
    <dgm:pt modelId="{841F19B0-72F6-4609-B50D-38C6ACFD562D}" type="sibTrans" cxnId="{51AC52FF-D992-4245-94C4-D797A98E1FA5}">
      <dgm:prSet/>
      <dgm:spPr/>
      <dgm:t>
        <a:bodyPr/>
        <a:lstStyle/>
        <a:p>
          <a:endParaRPr lang="en-US"/>
        </a:p>
      </dgm:t>
    </dgm:pt>
    <dgm:pt modelId="{E76DF94C-E51A-45D3-9F76-E2ACC2C83C1E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Media/Society</a:t>
          </a:r>
          <a:endParaRPr lang="en-US" dirty="0"/>
        </a:p>
      </dgm:t>
    </dgm:pt>
    <dgm:pt modelId="{86FE1C0E-3CD1-4431-B3CD-B32581B91DAB}" type="parTrans" cxnId="{E6FBEFC7-608A-4503-AE54-8B11DDF48D22}">
      <dgm:prSet/>
      <dgm:spPr/>
      <dgm:t>
        <a:bodyPr/>
        <a:lstStyle/>
        <a:p>
          <a:endParaRPr lang="en-US"/>
        </a:p>
      </dgm:t>
    </dgm:pt>
    <dgm:pt modelId="{902BF563-1859-468A-8096-99D4F154414E}" type="sibTrans" cxnId="{E6FBEFC7-608A-4503-AE54-8B11DDF48D22}">
      <dgm:prSet/>
      <dgm:spPr/>
      <dgm:t>
        <a:bodyPr/>
        <a:lstStyle/>
        <a:p>
          <a:endParaRPr lang="en-US"/>
        </a:p>
      </dgm:t>
    </dgm:pt>
    <dgm:pt modelId="{09FBE4F9-09EB-4BC1-B295-8AFC6C0C8F86}" type="pres">
      <dgm:prSet presAssocID="{177B11EB-7262-42EE-B0F5-B1A06138246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4F5672-1704-4E8F-BDBA-78071EDAE0DB}" type="pres">
      <dgm:prSet presAssocID="{177B11EB-7262-42EE-B0F5-B1A06138246A}" presName="comp1" presStyleCnt="0"/>
      <dgm:spPr/>
    </dgm:pt>
    <dgm:pt modelId="{EF7CEDC9-9343-4CC3-84B7-C8EA92B2CABE}" type="pres">
      <dgm:prSet presAssocID="{177B11EB-7262-42EE-B0F5-B1A06138246A}" presName="circle1" presStyleLbl="node1" presStyleIdx="0" presStyleCnt="3"/>
      <dgm:spPr/>
      <dgm:t>
        <a:bodyPr/>
        <a:lstStyle/>
        <a:p>
          <a:endParaRPr lang="en-US"/>
        </a:p>
      </dgm:t>
    </dgm:pt>
    <dgm:pt modelId="{37491677-5F0A-4DA6-BE2C-F4C3EC4E6318}" type="pres">
      <dgm:prSet presAssocID="{177B11EB-7262-42EE-B0F5-B1A06138246A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7C8FB2-7A1A-4A0C-A444-BD7CD14D8B73}" type="pres">
      <dgm:prSet presAssocID="{177B11EB-7262-42EE-B0F5-B1A06138246A}" presName="comp2" presStyleCnt="0"/>
      <dgm:spPr/>
    </dgm:pt>
    <dgm:pt modelId="{6259F81E-9018-4EFF-86C5-4E709656B139}" type="pres">
      <dgm:prSet presAssocID="{177B11EB-7262-42EE-B0F5-B1A06138246A}" presName="circle2" presStyleLbl="node1" presStyleIdx="1" presStyleCnt="3"/>
      <dgm:spPr/>
      <dgm:t>
        <a:bodyPr/>
        <a:lstStyle/>
        <a:p>
          <a:endParaRPr lang="en-US"/>
        </a:p>
      </dgm:t>
    </dgm:pt>
    <dgm:pt modelId="{E1308098-CBA8-42A4-9741-C9AE58CB9429}" type="pres">
      <dgm:prSet presAssocID="{177B11EB-7262-42EE-B0F5-B1A06138246A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723F20-1D50-4F3A-8BE1-17A61BC3FE79}" type="pres">
      <dgm:prSet presAssocID="{177B11EB-7262-42EE-B0F5-B1A06138246A}" presName="comp3" presStyleCnt="0"/>
      <dgm:spPr/>
    </dgm:pt>
    <dgm:pt modelId="{286F26F3-E923-410D-800F-BBE629826870}" type="pres">
      <dgm:prSet presAssocID="{177B11EB-7262-42EE-B0F5-B1A06138246A}" presName="circle3" presStyleLbl="node1" presStyleIdx="2" presStyleCnt="3"/>
      <dgm:spPr/>
      <dgm:t>
        <a:bodyPr/>
        <a:lstStyle/>
        <a:p>
          <a:endParaRPr lang="en-US"/>
        </a:p>
      </dgm:t>
    </dgm:pt>
    <dgm:pt modelId="{598083E4-BD53-4303-922F-72EFCB199272}" type="pres">
      <dgm:prSet presAssocID="{177B11EB-7262-42EE-B0F5-B1A06138246A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B56488-F197-4F0D-A158-7E1B955DEA02}" type="presOf" srcId="{283CB2F3-6A69-47B1-A86F-41C16D262F1D}" destId="{286F26F3-E923-410D-800F-BBE629826870}" srcOrd="0" destOrd="0" presId="urn:microsoft.com/office/officeart/2005/8/layout/venn2"/>
    <dgm:cxn modelId="{51AC52FF-D992-4245-94C4-D797A98E1FA5}" srcId="{177B11EB-7262-42EE-B0F5-B1A06138246A}" destId="{C72CFDE8-CFC7-4663-9296-835B3DEB25F5}" srcOrd="1" destOrd="0" parTransId="{A360F6B5-6F8A-45E7-AC8A-A4E2C7FD67D0}" sibTransId="{841F19B0-72F6-4609-B50D-38C6ACFD562D}"/>
    <dgm:cxn modelId="{E6FBEFC7-608A-4503-AE54-8B11DDF48D22}" srcId="{177B11EB-7262-42EE-B0F5-B1A06138246A}" destId="{E76DF94C-E51A-45D3-9F76-E2ACC2C83C1E}" srcOrd="0" destOrd="0" parTransId="{86FE1C0E-3CD1-4431-B3CD-B32581B91DAB}" sibTransId="{902BF563-1859-468A-8096-99D4F154414E}"/>
    <dgm:cxn modelId="{8BB14C33-DF90-4E93-8A16-7C196D8AE8A1}" type="presOf" srcId="{C72CFDE8-CFC7-4663-9296-835B3DEB25F5}" destId="{6259F81E-9018-4EFF-86C5-4E709656B139}" srcOrd="0" destOrd="0" presId="urn:microsoft.com/office/officeart/2005/8/layout/venn2"/>
    <dgm:cxn modelId="{79B4C48E-50C2-4756-8F53-7DD09D9961F1}" type="presOf" srcId="{283CB2F3-6A69-47B1-A86F-41C16D262F1D}" destId="{598083E4-BD53-4303-922F-72EFCB199272}" srcOrd="1" destOrd="0" presId="urn:microsoft.com/office/officeart/2005/8/layout/venn2"/>
    <dgm:cxn modelId="{BCE29CF2-8413-4B09-975F-8388A05952A7}" type="presOf" srcId="{E76DF94C-E51A-45D3-9F76-E2ACC2C83C1E}" destId="{37491677-5F0A-4DA6-BE2C-F4C3EC4E6318}" srcOrd="1" destOrd="0" presId="urn:microsoft.com/office/officeart/2005/8/layout/venn2"/>
    <dgm:cxn modelId="{91D71E24-A822-447C-8D3B-AA338DFFE992}" srcId="{177B11EB-7262-42EE-B0F5-B1A06138246A}" destId="{283CB2F3-6A69-47B1-A86F-41C16D262F1D}" srcOrd="2" destOrd="0" parTransId="{9F423008-B060-4DD6-94FC-F3ACA576C505}" sibTransId="{95B64ED5-A085-4689-89F0-C8898D44F71E}"/>
    <dgm:cxn modelId="{72FCB0ED-552B-4F4F-8243-F34CEB3B360F}" type="presOf" srcId="{C72CFDE8-CFC7-4663-9296-835B3DEB25F5}" destId="{E1308098-CBA8-42A4-9741-C9AE58CB9429}" srcOrd="1" destOrd="0" presId="urn:microsoft.com/office/officeart/2005/8/layout/venn2"/>
    <dgm:cxn modelId="{4F027570-1667-4ED2-B990-94218ECA4BB5}" type="presOf" srcId="{177B11EB-7262-42EE-B0F5-B1A06138246A}" destId="{09FBE4F9-09EB-4BC1-B295-8AFC6C0C8F86}" srcOrd="0" destOrd="0" presId="urn:microsoft.com/office/officeart/2005/8/layout/venn2"/>
    <dgm:cxn modelId="{B9B57B85-1179-4446-8A2D-E7CDADD2F0DE}" type="presOf" srcId="{E76DF94C-E51A-45D3-9F76-E2ACC2C83C1E}" destId="{EF7CEDC9-9343-4CC3-84B7-C8EA92B2CABE}" srcOrd="0" destOrd="0" presId="urn:microsoft.com/office/officeart/2005/8/layout/venn2"/>
    <dgm:cxn modelId="{CF9C91C2-22DA-4A38-A52E-33B1947E0551}" type="presParOf" srcId="{09FBE4F9-09EB-4BC1-B295-8AFC6C0C8F86}" destId="{7F4F5672-1704-4E8F-BDBA-78071EDAE0DB}" srcOrd="0" destOrd="0" presId="urn:microsoft.com/office/officeart/2005/8/layout/venn2"/>
    <dgm:cxn modelId="{28019F42-84E3-4344-AA6B-176FD1D8C272}" type="presParOf" srcId="{7F4F5672-1704-4E8F-BDBA-78071EDAE0DB}" destId="{EF7CEDC9-9343-4CC3-84B7-C8EA92B2CABE}" srcOrd="0" destOrd="0" presId="urn:microsoft.com/office/officeart/2005/8/layout/venn2"/>
    <dgm:cxn modelId="{A0ED75C3-8F21-4AB4-9F34-645F7614A091}" type="presParOf" srcId="{7F4F5672-1704-4E8F-BDBA-78071EDAE0DB}" destId="{37491677-5F0A-4DA6-BE2C-F4C3EC4E6318}" srcOrd="1" destOrd="0" presId="urn:microsoft.com/office/officeart/2005/8/layout/venn2"/>
    <dgm:cxn modelId="{7767F409-0AF6-4B51-98B5-7C798FAEF43C}" type="presParOf" srcId="{09FBE4F9-09EB-4BC1-B295-8AFC6C0C8F86}" destId="{2A7C8FB2-7A1A-4A0C-A444-BD7CD14D8B73}" srcOrd="1" destOrd="0" presId="urn:microsoft.com/office/officeart/2005/8/layout/venn2"/>
    <dgm:cxn modelId="{2B6AB790-A129-4DB6-9D41-8FB084E4BC02}" type="presParOf" srcId="{2A7C8FB2-7A1A-4A0C-A444-BD7CD14D8B73}" destId="{6259F81E-9018-4EFF-86C5-4E709656B139}" srcOrd="0" destOrd="0" presId="urn:microsoft.com/office/officeart/2005/8/layout/venn2"/>
    <dgm:cxn modelId="{917F36AE-B021-4B48-B0CC-925BC25EB32E}" type="presParOf" srcId="{2A7C8FB2-7A1A-4A0C-A444-BD7CD14D8B73}" destId="{E1308098-CBA8-42A4-9741-C9AE58CB9429}" srcOrd="1" destOrd="0" presId="urn:microsoft.com/office/officeart/2005/8/layout/venn2"/>
    <dgm:cxn modelId="{5A731BAE-489E-493C-BB6A-FCFA2B0A2A16}" type="presParOf" srcId="{09FBE4F9-09EB-4BC1-B295-8AFC6C0C8F86}" destId="{59723F20-1D50-4F3A-8BE1-17A61BC3FE79}" srcOrd="2" destOrd="0" presId="urn:microsoft.com/office/officeart/2005/8/layout/venn2"/>
    <dgm:cxn modelId="{24534E76-CE0B-4B76-B279-621019754BCD}" type="presParOf" srcId="{59723F20-1D50-4F3A-8BE1-17A61BC3FE79}" destId="{286F26F3-E923-410D-800F-BBE629826870}" srcOrd="0" destOrd="0" presId="urn:microsoft.com/office/officeart/2005/8/layout/venn2"/>
    <dgm:cxn modelId="{4F47383E-9075-4EF7-9278-ADF6BBA76D72}" type="presParOf" srcId="{59723F20-1D50-4F3A-8BE1-17A61BC3FE79}" destId="{598083E4-BD53-4303-922F-72EFCB19927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A57BF8-45CE-4C09-9191-62438DFBB594}">
      <dsp:nvSpPr>
        <dsp:cNvPr id="0" name=""/>
        <dsp:cNvSpPr/>
      </dsp:nvSpPr>
      <dsp:spPr>
        <a:xfrm>
          <a:off x="1467494" y="0"/>
          <a:ext cx="3580663" cy="3580663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121E06-FD25-491A-864A-603FCEC90EE5}">
      <dsp:nvSpPr>
        <dsp:cNvPr id="0" name=""/>
        <dsp:cNvSpPr/>
      </dsp:nvSpPr>
      <dsp:spPr>
        <a:xfrm>
          <a:off x="0" y="1108444"/>
          <a:ext cx="1432265" cy="14322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Form</a:t>
          </a:r>
          <a:endParaRPr lang="en-US" sz="2400" kern="1200" dirty="0"/>
        </a:p>
      </dsp:txBody>
      <dsp:txXfrm>
        <a:off x="69917" y="1178361"/>
        <a:ext cx="1292431" cy="1292431"/>
      </dsp:txXfrm>
    </dsp:sp>
    <dsp:sp modelId="{0DC48EF2-30DB-4C1B-8433-7A98110A2209}">
      <dsp:nvSpPr>
        <dsp:cNvPr id="0" name=""/>
        <dsp:cNvSpPr/>
      </dsp:nvSpPr>
      <dsp:spPr>
        <a:xfrm>
          <a:off x="5083386" y="1082176"/>
          <a:ext cx="1432265" cy="143226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Function</a:t>
          </a:r>
          <a:endParaRPr lang="en-US" sz="2400" kern="1200" dirty="0"/>
        </a:p>
      </dsp:txBody>
      <dsp:txXfrm>
        <a:off x="5153303" y="1152093"/>
        <a:ext cx="1292431" cy="1292431"/>
      </dsp:txXfrm>
    </dsp:sp>
    <dsp:sp modelId="{06539625-F9FD-4899-B20E-72B9CFFBA4EA}">
      <dsp:nvSpPr>
        <dsp:cNvPr id="0" name=""/>
        <dsp:cNvSpPr/>
      </dsp:nvSpPr>
      <dsp:spPr>
        <a:xfrm>
          <a:off x="2558436" y="0"/>
          <a:ext cx="1432265" cy="143226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Bullying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Features</a:t>
          </a:r>
          <a:endParaRPr lang="en-US" sz="2400" kern="1200" dirty="0"/>
        </a:p>
      </dsp:txBody>
      <dsp:txXfrm>
        <a:off x="2628353" y="69917"/>
        <a:ext cx="1292431" cy="1292431"/>
      </dsp:txXfrm>
    </dsp:sp>
    <dsp:sp modelId="{E0732007-099F-4EB4-BA95-592E4B98DEEE}">
      <dsp:nvSpPr>
        <dsp:cNvPr id="0" name=""/>
        <dsp:cNvSpPr/>
      </dsp:nvSpPr>
      <dsp:spPr>
        <a:xfrm>
          <a:off x="2595002" y="2148397"/>
          <a:ext cx="1432265" cy="14322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Bullying Roles</a:t>
          </a:r>
          <a:endParaRPr lang="en-US" sz="2400" kern="1200" dirty="0"/>
        </a:p>
      </dsp:txBody>
      <dsp:txXfrm>
        <a:off x="2664919" y="2218314"/>
        <a:ext cx="1292431" cy="129243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CEDC9-9343-4CC3-84B7-C8EA92B2CABE}">
      <dsp:nvSpPr>
        <dsp:cNvPr id="0" name=""/>
        <dsp:cNvSpPr/>
      </dsp:nvSpPr>
      <dsp:spPr>
        <a:xfrm>
          <a:off x="1903773" y="0"/>
          <a:ext cx="4131108" cy="413110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School</a:t>
          </a:r>
          <a:endParaRPr lang="en-US" sz="2000" kern="1200" dirty="0"/>
        </a:p>
      </dsp:txBody>
      <dsp:txXfrm>
        <a:off x="3247416" y="206555"/>
        <a:ext cx="1443822" cy="619666"/>
      </dsp:txXfrm>
    </dsp:sp>
    <dsp:sp modelId="{6259F81E-9018-4EFF-86C5-4E709656B139}">
      <dsp:nvSpPr>
        <dsp:cNvPr id="0" name=""/>
        <dsp:cNvSpPr/>
      </dsp:nvSpPr>
      <dsp:spPr>
        <a:xfrm>
          <a:off x="2420161" y="1032776"/>
          <a:ext cx="3098331" cy="309833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Classroom</a:t>
          </a:r>
          <a:endParaRPr lang="en-US" sz="2000" kern="1200" dirty="0"/>
        </a:p>
      </dsp:txBody>
      <dsp:txXfrm>
        <a:off x="3247416" y="1226422"/>
        <a:ext cx="1443822" cy="580937"/>
      </dsp:txXfrm>
    </dsp:sp>
    <dsp:sp modelId="{286F26F3-E923-410D-800F-BBE629826870}">
      <dsp:nvSpPr>
        <dsp:cNvPr id="0" name=""/>
        <dsp:cNvSpPr/>
      </dsp:nvSpPr>
      <dsp:spPr>
        <a:xfrm>
          <a:off x="2936550" y="2065554"/>
          <a:ext cx="2065554" cy="2065554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Individual</a:t>
          </a:r>
          <a:endParaRPr lang="en-US" sz="2000" kern="1200" dirty="0"/>
        </a:p>
      </dsp:txBody>
      <dsp:txXfrm>
        <a:off x="3239043" y="2581942"/>
        <a:ext cx="1460567" cy="103277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300690-9B77-4E22-99B0-90225C613F02}">
      <dsp:nvSpPr>
        <dsp:cNvPr id="0" name=""/>
        <dsp:cNvSpPr/>
      </dsp:nvSpPr>
      <dsp:spPr>
        <a:xfrm rot="10800000">
          <a:off x="0" y="0"/>
          <a:ext cx="5799909" cy="1724296"/>
        </a:xfrm>
        <a:prstGeom prst="trapezoid">
          <a:avLst>
            <a:gd name="adj" fmla="val 5606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0" u="none" kern="1200" dirty="0" smtClean="0"/>
            <a:t>Tier 1 Primary Prevention</a:t>
          </a:r>
        </a:p>
      </dsp:txBody>
      <dsp:txXfrm rot="-10800000">
        <a:off x="1014984" y="0"/>
        <a:ext cx="3769940" cy="1724296"/>
      </dsp:txXfrm>
    </dsp:sp>
    <dsp:sp modelId="{787A0935-BBA9-4329-9FD7-75439428D230}">
      <dsp:nvSpPr>
        <dsp:cNvPr id="0" name=""/>
        <dsp:cNvSpPr/>
      </dsp:nvSpPr>
      <dsp:spPr>
        <a:xfrm rot="10800000">
          <a:off x="939024" y="1724296"/>
          <a:ext cx="3921859" cy="1724296"/>
        </a:xfrm>
        <a:prstGeom prst="trapezoid">
          <a:avLst>
            <a:gd name="adj" fmla="val 5606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u="none" kern="1200" dirty="0" smtClean="0"/>
            <a:t>Tier 2 Secondary Prevention </a:t>
          </a:r>
        </a:p>
      </dsp:txBody>
      <dsp:txXfrm rot="-10800000">
        <a:off x="1625350" y="1724296"/>
        <a:ext cx="2549208" cy="1724296"/>
      </dsp:txXfrm>
    </dsp:sp>
    <dsp:sp modelId="{4DF61873-4E11-4F17-801E-40F69D9F0343}">
      <dsp:nvSpPr>
        <dsp:cNvPr id="0" name=""/>
        <dsp:cNvSpPr/>
      </dsp:nvSpPr>
      <dsp:spPr>
        <a:xfrm rot="10800000">
          <a:off x="1850451" y="3448593"/>
          <a:ext cx="2043752" cy="1724296"/>
        </a:xfrm>
        <a:prstGeom prst="trapezoid">
          <a:avLst>
            <a:gd name="adj" fmla="val 5606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u="none" kern="1200" dirty="0" smtClean="0"/>
            <a:t>Tier 3 Tertiary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u="none" kern="1200" dirty="0" smtClean="0"/>
            <a:t>Prevention</a:t>
          </a:r>
        </a:p>
      </dsp:txBody>
      <dsp:txXfrm rot="-10800000">
        <a:off x="1850451" y="3448593"/>
        <a:ext cx="2043752" cy="17242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A05FD0-BC5E-4E98-8902-99683F6930D1}">
      <dsp:nvSpPr>
        <dsp:cNvPr id="0" name=""/>
        <dsp:cNvSpPr/>
      </dsp:nvSpPr>
      <dsp:spPr>
        <a:xfrm>
          <a:off x="921062" y="231809"/>
          <a:ext cx="1933203" cy="1814703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u="sng" kern="1200" dirty="0"/>
        </a:p>
      </dsp:txBody>
      <dsp:txXfrm>
        <a:off x="1487284" y="763323"/>
        <a:ext cx="1366981" cy="1283189"/>
      </dsp:txXfrm>
    </dsp:sp>
    <dsp:sp modelId="{B50C3FCE-23A5-4517-BAA3-917E2140F538}">
      <dsp:nvSpPr>
        <dsp:cNvPr id="0" name=""/>
        <dsp:cNvSpPr/>
      </dsp:nvSpPr>
      <dsp:spPr>
        <a:xfrm rot="5400000">
          <a:off x="2865769" y="157361"/>
          <a:ext cx="1814703" cy="1956739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/>
        </a:p>
      </dsp:txBody>
      <dsp:txXfrm rot="-5400000">
        <a:off x="2794751" y="759893"/>
        <a:ext cx="1383623" cy="1283189"/>
      </dsp:txXfrm>
    </dsp:sp>
    <dsp:sp modelId="{770BD0FA-F84B-459F-9986-AAE050810212}">
      <dsp:nvSpPr>
        <dsp:cNvPr id="0" name=""/>
        <dsp:cNvSpPr/>
      </dsp:nvSpPr>
      <dsp:spPr>
        <a:xfrm rot="10800000">
          <a:off x="2843684" y="2074693"/>
          <a:ext cx="1881484" cy="1808569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1" kern="1200" dirty="0"/>
        </a:p>
      </dsp:txBody>
      <dsp:txXfrm rot="10800000">
        <a:off x="2843684" y="2074693"/>
        <a:ext cx="1330410" cy="1278851"/>
      </dsp:txXfrm>
    </dsp:sp>
    <dsp:sp modelId="{0F2E7A26-7F6F-4F63-ACD7-A1BD7E99F73A}">
      <dsp:nvSpPr>
        <dsp:cNvPr id="0" name=""/>
        <dsp:cNvSpPr/>
      </dsp:nvSpPr>
      <dsp:spPr>
        <a:xfrm rot="16200000">
          <a:off x="942131" y="2061519"/>
          <a:ext cx="1861231" cy="1861231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Risky Behavior</a:t>
          </a:r>
          <a:endParaRPr lang="en-US" sz="1700" b="1" kern="1200" dirty="0"/>
        </a:p>
      </dsp:txBody>
      <dsp:txXfrm rot="5400000">
        <a:off x="1487273" y="2061519"/>
        <a:ext cx="1316089" cy="1316089"/>
      </dsp:txXfrm>
    </dsp:sp>
    <dsp:sp modelId="{3FF8049E-BE95-4DA4-BA03-5E0F2256A414}">
      <dsp:nvSpPr>
        <dsp:cNvPr id="0" name=""/>
        <dsp:cNvSpPr/>
      </dsp:nvSpPr>
      <dsp:spPr>
        <a:xfrm>
          <a:off x="2498473" y="1697590"/>
          <a:ext cx="626554" cy="54483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172F697-8AFE-497C-A2C3-EF62F28854ED}">
      <dsp:nvSpPr>
        <dsp:cNvPr id="0" name=""/>
        <dsp:cNvSpPr/>
      </dsp:nvSpPr>
      <dsp:spPr>
        <a:xfrm rot="10800000">
          <a:off x="2498473" y="1820021"/>
          <a:ext cx="626554" cy="54483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300690-9B77-4E22-99B0-90225C613F02}">
      <dsp:nvSpPr>
        <dsp:cNvPr id="0" name=""/>
        <dsp:cNvSpPr/>
      </dsp:nvSpPr>
      <dsp:spPr>
        <a:xfrm rot="10800000">
          <a:off x="0" y="0"/>
          <a:ext cx="5799909" cy="1724296"/>
        </a:xfrm>
        <a:prstGeom prst="trapezoid">
          <a:avLst>
            <a:gd name="adj" fmla="val 5606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0" u="none" kern="1200" dirty="0" smtClean="0"/>
            <a:t>Tier 1 Primary Prevention</a:t>
          </a:r>
        </a:p>
      </dsp:txBody>
      <dsp:txXfrm rot="-10800000">
        <a:off x="1014984" y="0"/>
        <a:ext cx="3769940" cy="1724296"/>
      </dsp:txXfrm>
    </dsp:sp>
    <dsp:sp modelId="{787A0935-BBA9-4329-9FD7-75439428D230}">
      <dsp:nvSpPr>
        <dsp:cNvPr id="0" name=""/>
        <dsp:cNvSpPr/>
      </dsp:nvSpPr>
      <dsp:spPr>
        <a:xfrm rot="10800000">
          <a:off x="939024" y="1724296"/>
          <a:ext cx="3921859" cy="1724296"/>
        </a:xfrm>
        <a:prstGeom prst="trapezoid">
          <a:avLst>
            <a:gd name="adj" fmla="val 5606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u="none" kern="1200" dirty="0" smtClean="0"/>
            <a:t>Tier 2 Secondary Prevention </a:t>
          </a:r>
        </a:p>
      </dsp:txBody>
      <dsp:txXfrm rot="-10800000">
        <a:off x="1625350" y="1724296"/>
        <a:ext cx="2549208" cy="1724296"/>
      </dsp:txXfrm>
    </dsp:sp>
    <dsp:sp modelId="{4DF61873-4E11-4F17-801E-40F69D9F0343}">
      <dsp:nvSpPr>
        <dsp:cNvPr id="0" name=""/>
        <dsp:cNvSpPr/>
      </dsp:nvSpPr>
      <dsp:spPr>
        <a:xfrm rot="10800000">
          <a:off x="1850451" y="3448593"/>
          <a:ext cx="2043752" cy="1724296"/>
        </a:xfrm>
        <a:prstGeom prst="trapezoid">
          <a:avLst>
            <a:gd name="adj" fmla="val 5606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u="none" kern="1200" dirty="0" smtClean="0"/>
            <a:t>Tier 3 Tertiary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u="none" kern="1200" dirty="0" smtClean="0"/>
            <a:t>Prevention</a:t>
          </a:r>
        </a:p>
      </dsp:txBody>
      <dsp:txXfrm rot="-10800000">
        <a:off x="1850451" y="3448593"/>
        <a:ext cx="2043752" cy="17242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300690-9B77-4E22-99B0-90225C613F02}">
      <dsp:nvSpPr>
        <dsp:cNvPr id="0" name=""/>
        <dsp:cNvSpPr/>
      </dsp:nvSpPr>
      <dsp:spPr>
        <a:xfrm rot="10800000">
          <a:off x="0" y="0"/>
          <a:ext cx="5799909" cy="1724296"/>
        </a:xfrm>
        <a:prstGeom prst="trapezoid">
          <a:avLst>
            <a:gd name="adj" fmla="val 5606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0" u="none" kern="1200" dirty="0" smtClean="0"/>
            <a:t>Tier 1 Primary Prevention</a:t>
          </a:r>
        </a:p>
      </dsp:txBody>
      <dsp:txXfrm rot="-10800000">
        <a:off x="1014984" y="0"/>
        <a:ext cx="3769940" cy="1724296"/>
      </dsp:txXfrm>
    </dsp:sp>
    <dsp:sp modelId="{787A0935-BBA9-4329-9FD7-75439428D230}">
      <dsp:nvSpPr>
        <dsp:cNvPr id="0" name=""/>
        <dsp:cNvSpPr/>
      </dsp:nvSpPr>
      <dsp:spPr>
        <a:xfrm rot="10800000">
          <a:off x="939024" y="1724296"/>
          <a:ext cx="3921859" cy="1724296"/>
        </a:xfrm>
        <a:prstGeom prst="trapezoid">
          <a:avLst>
            <a:gd name="adj" fmla="val 5606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u="none" kern="1200" dirty="0" smtClean="0"/>
            <a:t>Tier 2 Secondary Prevention </a:t>
          </a:r>
        </a:p>
      </dsp:txBody>
      <dsp:txXfrm rot="-10800000">
        <a:off x="1625350" y="1724296"/>
        <a:ext cx="2549208" cy="1724296"/>
      </dsp:txXfrm>
    </dsp:sp>
    <dsp:sp modelId="{4DF61873-4E11-4F17-801E-40F69D9F0343}">
      <dsp:nvSpPr>
        <dsp:cNvPr id="0" name=""/>
        <dsp:cNvSpPr/>
      </dsp:nvSpPr>
      <dsp:spPr>
        <a:xfrm rot="10800000">
          <a:off x="1850451" y="3448593"/>
          <a:ext cx="2043752" cy="1724296"/>
        </a:xfrm>
        <a:prstGeom prst="trapezoid">
          <a:avLst>
            <a:gd name="adj" fmla="val 5606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u="none" kern="1200" dirty="0" smtClean="0"/>
            <a:t>Tier 3 Tertiary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u="none" kern="1200" dirty="0" smtClean="0"/>
            <a:t>Prevention</a:t>
          </a:r>
        </a:p>
      </dsp:txBody>
      <dsp:txXfrm rot="-10800000">
        <a:off x="1850451" y="3448593"/>
        <a:ext cx="2043752" cy="17242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300690-9B77-4E22-99B0-90225C613F02}">
      <dsp:nvSpPr>
        <dsp:cNvPr id="0" name=""/>
        <dsp:cNvSpPr/>
      </dsp:nvSpPr>
      <dsp:spPr>
        <a:xfrm rot="10800000">
          <a:off x="0" y="0"/>
          <a:ext cx="5799909" cy="1724296"/>
        </a:xfrm>
        <a:prstGeom prst="trapezoid">
          <a:avLst>
            <a:gd name="adj" fmla="val 5606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0" u="none" kern="1200" dirty="0" smtClean="0"/>
            <a:t>Tier 1 Primary Prevention</a:t>
          </a:r>
        </a:p>
      </dsp:txBody>
      <dsp:txXfrm rot="-10800000">
        <a:off x="1014984" y="0"/>
        <a:ext cx="3769940" cy="1724296"/>
      </dsp:txXfrm>
    </dsp:sp>
    <dsp:sp modelId="{787A0935-BBA9-4329-9FD7-75439428D230}">
      <dsp:nvSpPr>
        <dsp:cNvPr id="0" name=""/>
        <dsp:cNvSpPr/>
      </dsp:nvSpPr>
      <dsp:spPr>
        <a:xfrm rot="10800000">
          <a:off x="939024" y="1724296"/>
          <a:ext cx="3921859" cy="1724296"/>
        </a:xfrm>
        <a:prstGeom prst="trapezoid">
          <a:avLst>
            <a:gd name="adj" fmla="val 5606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u="none" kern="1200" dirty="0" smtClean="0"/>
            <a:t>Tier 2 Secondary Prevention </a:t>
          </a:r>
        </a:p>
      </dsp:txBody>
      <dsp:txXfrm rot="-10800000">
        <a:off x="1625350" y="1724296"/>
        <a:ext cx="2549208" cy="1724296"/>
      </dsp:txXfrm>
    </dsp:sp>
    <dsp:sp modelId="{4DF61873-4E11-4F17-801E-40F69D9F0343}">
      <dsp:nvSpPr>
        <dsp:cNvPr id="0" name=""/>
        <dsp:cNvSpPr/>
      </dsp:nvSpPr>
      <dsp:spPr>
        <a:xfrm rot="10800000">
          <a:off x="1850451" y="3448593"/>
          <a:ext cx="2043752" cy="1724296"/>
        </a:xfrm>
        <a:prstGeom prst="trapezoid">
          <a:avLst>
            <a:gd name="adj" fmla="val 5606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u="none" kern="1200" dirty="0" smtClean="0"/>
            <a:t>Tier 3 Tertiary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u="none" kern="1200" dirty="0" smtClean="0"/>
            <a:t>Prevention</a:t>
          </a:r>
        </a:p>
      </dsp:txBody>
      <dsp:txXfrm rot="-10800000">
        <a:off x="1850451" y="3448593"/>
        <a:ext cx="2043752" cy="17242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300690-9B77-4E22-99B0-90225C613F02}">
      <dsp:nvSpPr>
        <dsp:cNvPr id="0" name=""/>
        <dsp:cNvSpPr/>
      </dsp:nvSpPr>
      <dsp:spPr>
        <a:xfrm rot="10800000">
          <a:off x="0" y="0"/>
          <a:ext cx="5799909" cy="1724296"/>
        </a:xfrm>
        <a:prstGeom prst="trapezoid">
          <a:avLst>
            <a:gd name="adj" fmla="val 5606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0" u="none" kern="1200" dirty="0" smtClean="0"/>
            <a:t>Tier 1 Primary Prevention</a:t>
          </a:r>
        </a:p>
      </dsp:txBody>
      <dsp:txXfrm rot="-10800000">
        <a:off x="1014984" y="0"/>
        <a:ext cx="3769940" cy="1724296"/>
      </dsp:txXfrm>
    </dsp:sp>
    <dsp:sp modelId="{787A0935-BBA9-4329-9FD7-75439428D230}">
      <dsp:nvSpPr>
        <dsp:cNvPr id="0" name=""/>
        <dsp:cNvSpPr/>
      </dsp:nvSpPr>
      <dsp:spPr>
        <a:xfrm rot="10800000">
          <a:off x="939024" y="1724296"/>
          <a:ext cx="3921859" cy="1724296"/>
        </a:xfrm>
        <a:prstGeom prst="trapezoid">
          <a:avLst>
            <a:gd name="adj" fmla="val 5606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u="none" kern="1200" dirty="0" smtClean="0"/>
            <a:t>Tier 2 Secondary Prevention </a:t>
          </a:r>
        </a:p>
      </dsp:txBody>
      <dsp:txXfrm rot="-10800000">
        <a:off x="1625350" y="1724296"/>
        <a:ext cx="2549208" cy="1724296"/>
      </dsp:txXfrm>
    </dsp:sp>
    <dsp:sp modelId="{4DF61873-4E11-4F17-801E-40F69D9F0343}">
      <dsp:nvSpPr>
        <dsp:cNvPr id="0" name=""/>
        <dsp:cNvSpPr/>
      </dsp:nvSpPr>
      <dsp:spPr>
        <a:xfrm rot="10800000">
          <a:off x="1850451" y="3448593"/>
          <a:ext cx="2043752" cy="1724296"/>
        </a:xfrm>
        <a:prstGeom prst="trapezoid">
          <a:avLst>
            <a:gd name="adj" fmla="val 5606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u="none" kern="1200" dirty="0" smtClean="0"/>
            <a:t>Tier 3 Tertiary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u="none" kern="1200" dirty="0" smtClean="0"/>
            <a:t>Prevention</a:t>
          </a:r>
        </a:p>
      </dsp:txBody>
      <dsp:txXfrm rot="-10800000">
        <a:off x="1850451" y="3448593"/>
        <a:ext cx="2043752" cy="17242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E7B8E1-7881-4117-92B7-36DC0C78A505}">
      <dsp:nvSpPr>
        <dsp:cNvPr id="0" name=""/>
        <dsp:cNvSpPr/>
      </dsp:nvSpPr>
      <dsp:spPr>
        <a:xfrm>
          <a:off x="3187" y="1497763"/>
          <a:ext cx="1693645" cy="5826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Interviews</a:t>
          </a:r>
          <a:endParaRPr lang="en-US" sz="1600" kern="1200" dirty="0"/>
        </a:p>
      </dsp:txBody>
      <dsp:txXfrm>
        <a:off x="3187" y="1497763"/>
        <a:ext cx="1693645" cy="582670"/>
      </dsp:txXfrm>
    </dsp:sp>
    <dsp:sp modelId="{7447264C-7A47-4695-B7CC-D3DB5602BF77}">
      <dsp:nvSpPr>
        <dsp:cNvPr id="0" name=""/>
        <dsp:cNvSpPr/>
      </dsp:nvSpPr>
      <dsp:spPr>
        <a:xfrm>
          <a:off x="3187" y="2080433"/>
          <a:ext cx="1693645" cy="199287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Form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Function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Intensity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Duration: Precipitating Events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Role</a:t>
          </a:r>
          <a:endParaRPr lang="en-US" sz="1600" kern="1200" dirty="0"/>
        </a:p>
      </dsp:txBody>
      <dsp:txXfrm>
        <a:off x="3187" y="2080433"/>
        <a:ext cx="1693645" cy="1992870"/>
      </dsp:txXfrm>
    </dsp:sp>
    <dsp:sp modelId="{86AB7492-93E9-4215-82FA-D035F53ECC54}">
      <dsp:nvSpPr>
        <dsp:cNvPr id="0" name=""/>
        <dsp:cNvSpPr/>
      </dsp:nvSpPr>
      <dsp:spPr>
        <a:xfrm>
          <a:off x="1933943" y="1497763"/>
          <a:ext cx="1693645" cy="58267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Anonymous Reporting</a:t>
          </a:r>
          <a:endParaRPr lang="en-US" sz="1600" kern="1200" dirty="0"/>
        </a:p>
      </dsp:txBody>
      <dsp:txXfrm>
        <a:off x="1933943" y="1497763"/>
        <a:ext cx="1693645" cy="582670"/>
      </dsp:txXfrm>
    </dsp:sp>
    <dsp:sp modelId="{8FDAF991-503A-46C3-9D3D-98C56CDAE698}">
      <dsp:nvSpPr>
        <dsp:cNvPr id="0" name=""/>
        <dsp:cNvSpPr/>
      </dsp:nvSpPr>
      <dsp:spPr>
        <a:xfrm>
          <a:off x="1933943" y="2080433"/>
          <a:ext cx="1693645" cy="199287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Web-based system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Bully Box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texting</a:t>
          </a:r>
          <a:endParaRPr lang="en-US" sz="1600" kern="1200" dirty="0"/>
        </a:p>
      </dsp:txBody>
      <dsp:txXfrm>
        <a:off x="1933943" y="2080433"/>
        <a:ext cx="1693645" cy="1992870"/>
      </dsp:txXfrm>
    </dsp:sp>
    <dsp:sp modelId="{308BA55B-AB2F-4E2A-8BB6-AB21DBC8683E}">
      <dsp:nvSpPr>
        <dsp:cNvPr id="0" name=""/>
        <dsp:cNvSpPr/>
      </dsp:nvSpPr>
      <dsp:spPr>
        <a:xfrm>
          <a:off x="3864699" y="1497763"/>
          <a:ext cx="1693645" cy="58267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Teacher Rating Scales</a:t>
          </a:r>
          <a:endParaRPr lang="en-US" sz="1600" kern="1200" dirty="0"/>
        </a:p>
      </dsp:txBody>
      <dsp:txXfrm>
        <a:off x="3864699" y="1497763"/>
        <a:ext cx="1693645" cy="582670"/>
      </dsp:txXfrm>
    </dsp:sp>
    <dsp:sp modelId="{DDA4BE34-0A69-4E10-B5D7-A9B4A72DFA8C}">
      <dsp:nvSpPr>
        <dsp:cNvPr id="0" name=""/>
        <dsp:cNvSpPr/>
      </dsp:nvSpPr>
      <dsp:spPr>
        <a:xfrm>
          <a:off x="3864699" y="2080433"/>
          <a:ext cx="1693645" cy="199287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Behavior Assessment System for Children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ASEBA CBCL</a:t>
          </a:r>
          <a:endParaRPr lang="en-US" sz="1600" kern="1200" dirty="0"/>
        </a:p>
      </dsp:txBody>
      <dsp:txXfrm>
        <a:off x="3864699" y="2080433"/>
        <a:ext cx="1693645" cy="1992870"/>
      </dsp:txXfrm>
    </dsp:sp>
    <dsp:sp modelId="{AA440BBF-3FB7-4807-85C3-098011468C9C}">
      <dsp:nvSpPr>
        <dsp:cNvPr id="0" name=""/>
        <dsp:cNvSpPr/>
      </dsp:nvSpPr>
      <dsp:spPr>
        <a:xfrm>
          <a:off x="5795455" y="1497763"/>
          <a:ext cx="1693645" cy="58267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Archival Records</a:t>
          </a:r>
          <a:endParaRPr lang="en-US" sz="1600" kern="1200" dirty="0"/>
        </a:p>
      </dsp:txBody>
      <dsp:txXfrm>
        <a:off x="5795455" y="1497763"/>
        <a:ext cx="1693645" cy="582670"/>
      </dsp:txXfrm>
    </dsp:sp>
    <dsp:sp modelId="{30118C83-A030-4AA2-A161-9F593FA032A3}">
      <dsp:nvSpPr>
        <dsp:cNvPr id="0" name=""/>
        <dsp:cNvSpPr/>
      </dsp:nvSpPr>
      <dsp:spPr>
        <a:xfrm>
          <a:off x="5795455" y="2080433"/>
          <a:ext cx="1693645" cy="199287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Office Discipline Referrals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School Nurses Office Log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Attendance</a:t>
          </a:r>
          <a:endParaRPr lang="en-US" sz="1600" kern="1200" dirty="0"/>
        </a:p>
      </dsp:txBody>
      <dsp:txXfrm>
        <a:off x="5795455" y="2080433"/>
        <a:ext cx="1693645" cy="1992870"/>
      </dsp:txXfrm>
    </dsp:sp>
    <dsp:sp modelId="{20CEB7FD-569E-4C7C-8664-9F25FAF607AC}">
      <dsp:nvSpPr>
        <dsp:cNvPr id="0" name=""/>
        <dsp:cNvSpPr/>
      </dsp:nvSpPr>
      <dsp:spPr>
        <a:xfrm>
          <a:off x="7726211" y="1497763"/>
          <a:ext cx="1693645" cy="58267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Student Rating Scales</a:t>
          </a:r>
          <a:endParaRPr lang="en-US" sz="1600" kern="1200" dirty="0"/>
        </a:p>
      </dsp:txBody>
      <dsp:txXfrm>
        <a:off x="7726211" y="1497763"/>
        <a:ext cx="1693645" cy="582670"/>
      </dsp:txXfrm>
    </dsp:sp>
    <dsp:sp modelId="{8AD71EA2-D9D0-4865-B1EC-3B36E48B3611}">
      <dsp:nvSpPr>
        <dsp:cNvPr id="0" name=""/>
        <dsp:cNvSpPr/>
      </dsp:nvSpPr>
      <dsp:spPr>
        <a:xfrm>
          <a:off x="7726211" y="2080433"/>
          <a:ext cx="1693645" cy="1992870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Self-Reported Bully Victimization Measures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Reynolds Victimization Measures</a:t>
          </a:r>
          <a:endParaRPr lang="en-US" sz="1600" kern="1200" dirty="0"/>
        </a:p>
      </dsp:txBody>
      <dsp:txXfrm>
        <a:off x="7726211" y="2080433"/>
        <a:ext cx="1693645" cy="1992870"/>
      </dsp:txXfrm>
    </dsp:sp>
    <dsp:sp modelId="{51A79377-CA82-43FD-950D-ECEC4AC5303C}">
      <dsp:nvSpPr>
        <dsp:cNvPr id="0" name=""/>
        <dsp:cNvSpPr/>
      </dsp:nvSpPr>
      <dsp:spPr>
        <a:xfrm>
          <a:off x="9656966" y="1497763"/>
          <a:ext cx="1693645" cy="5826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Observations</a:t>
          </a:r>
          <a:endParaRPr lang="en-US" sz="1600" kern="1200" dirty="0"/>
        </a:p>
      </dsp:txBody>
      <dsp:txXfrm>
        <a:off x="9656966" y="1497763"/>
        <a:ext cx="1693645" cy="582670"/>
      </dsp:txXfrm>
    </dsp:sp>
    <dsp:sp modelId="{A880306C-6090-4B73-A168-321F5B956615}">
      <dsp:nvSpPr>
        <dsp:cNvPr id="0" name=""/>
        <dsp:cNvSpPr/>
      </dsp:nvSpPr>
      <dsp:spPr>
        <a:xfrm>
          <a:off x="9656966" y="2080433"/>
          <a:ext cx="1693645" cy="199287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Classroom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Structured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Unstructured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Playground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Lunchroom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Hallway Transitions</a:t>
          </a:r>
          <a:endParaRPr lang="en-US" sz="1600" kern="1200" dirty="0"/>
        </a:p>
      </dsp:txBody>
      <dsp:txXfrm>
        <a:off x="9656966" y="2080433"/>
        <a:ext cx="1693645" cy="19928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CEDC9-9343-4CC3-84B7-C8EA92B2CABE}">
      <dsp:nvSpPr>
        <dsp:cNvPr id="0" name=""/>
        <dsp:cNvSpPr/>
      </dsp:nvSpPr>
      <dsp:spPr>
        <a:xfrm>
          <a:off x="2155234" y="437213"/>
          <a:ext cx="3227249" cy="3341029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Media/Society</a:t>
          </a:r>
          <a:endParaRPr lang="en-US" sz="2500" kern="1200" dirty="0"/>
        </a:p>
      </dsp:txBody>
      <dsp:txXfrm>
        <a:off x="2627854" y="1272471"/>
        <a:ext cx="2282010" cy="167051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CEDC9-9343-4CC3-84B7-C8EA92B2CABE}">
      <dsp:nvSpPr>
        <dsp:cNvPr id="0" name=""/>
        <dsp:cNvSpPr/>
      </dsp:nvSpPr>
      <dsp:spPr>
        <a:xfrm>
          <a:off x="1903773" y="0"/>
          <a:ext cx="4131108" cy="413110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Media/Society</a:t>
          </a:r>
          <a:endParaRPr lang="en-US" sz="1600" kern="1200" dirty="0"/>
        </a:p>
      </dsp:txBody>
      <dsp:txXfrm>
        <a:off x="3247416" y="206555"/>
        <a:ext cx="1443822" cy="619666"/>
      </dsp:txXfrm>
    </dsp:sp>
    <dsp:sp modelId="{6259F81E-9018-4EFF-86C5-4E709656B139}">
      <dsp:nvSpPr>
        <dsp:cNvPr id="0" name=""/>
        <dsp:cNvSpPr/>
      </dsp:nvSpPr>
      <dsp:spPr>
        <a:xfrm>
          <a:off x="2420161" y="1032776"/>
          <a:ext cx="3098331" cy="309833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Community</a:t>
          </a:r>
          <a:endParaRPr lang="en-US" sz="1600" kern="1200" dirty="0"/>
        </a:p>
      </dsp:txBody>
      <dsp:txXfrm>
        <a:off x="3247416" y="1226422"/>
        <a:ext cx="1443822" cy="580937"/>
      </dsp:txXfrm>
    </dsp:sp>
    <dsp:sp modelId="{286F26F3-E923-410D-800F-BBE629826870}">
      <dsp:nvSpPr>
        <dsp:cNvPr id="0" name=""/>
        <dsp:cNvSpPr/>
      </dsp:nvSpPr>
      <dsp:spPr>
        <a:xfrm>
          <a:off x="2936550" y="2065554"/>
          <a:ext cx="2065554" cy="2065554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Family</a:t>
          </a:r>
          <a:endParaRPr lang="en-US" sz="1600" kern="1200" dirty="0"/>
        </a:p>
      </dsp:txBody>
      <dsp:txXfrm>
        <a:off x="3239043" y="2581942"/>
        <a:ext cx="1460567" cy="10327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5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59ABC-DC96-4F43-BA62-3D936545C88C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08904-2B27-4DF8-93BA-B3F9634C3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8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9147D-E63F-4194-91E6-1F98E0A1AE0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008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8B747-D85A-45FA-AADC-321C0C7E2A8F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007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15-24</a:t>
            </a:r>
            <a:r>
              <a:rPr lang="en-US" baseline="0" dirty="0" smtClean="0"/>
              <a:t> years old only make up 25% of the population but are accounting for 50% of the diagnoses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5A911-210D-4D11-B9B9-8199914EE6F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98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5A911-210D-4D11-B9B9-8199914EE6F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1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5A911-210D-4D11-B9B9-8199914EE6F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77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5A911-210D-4D11-B9B9-8199914EE6F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8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301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40418"/>
            <a:ext cx="10363200" cy="2899833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40250"/>
            <a:ext cx="10363200" cy="1354667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0090152" y="6448426"/>
            <a:ext cx="1807633" cy="25717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 err="1" smtClean="0">
                <a:solidFill>
                  <a:srgbClr val="3E0001"/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r>
              <a:rPr lang="en-US" smtClean="0"/>
              <a:t>cdd.tamu.edu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91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301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80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0090152" y="6448426"/>
            <a:ext cx="1807633" cy="25717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 err="1" smtClean="0">
                <a:solidFill>
                  <a:srgbClr val="3E0001"/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r>
              <a:rPr lang="en-US" smtClean="0"/>
              <a:t>cdd.tamu.edu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2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2746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958168"/>
            <a:ext cx="10363200" cy="1810808"/>
          </a:xfrm>
        </p:spPr>
        <p:txBody>
          <a:bodyPr>
            <a:noAutofit/>
          </a:bodyPr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966787"/>
          </a:xfrm>
        </p:spPr>
        <p:txBody>
          <a:bodyPr anchor="b">
            <a:normAutofit/>
          </a:bodyPr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0090152" y="6448426"/>
            <a:ext cx="1807633" cy="25717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 err="1" smtClean="0">
                <a:solidFill>
                  <a:srgbClr val="3E0001"/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r>
              <a:rPr lang="en-US" smtClean="0"/>
              <a:t>cdd.tamu.edu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1301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0090152" y="6448426"/>
            <a:ext cx="1807633" cy="25717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 err="1" smtClean="0">
                <a:solidFill>
                  <a:srgbClr val="3E0001"/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r>
              <a:rPr lang="en-US" smtClean="0"/>
              <a:t>cdd.tamu.edu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01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889" y="274638"/>
            <a:ext cx="1143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890" y="1535114"/>
            <a:ext cx="5386917" cy="1036637"/>
          </a:xfrm>
        </p:spPr>
        <p:txBody>
          <a:bodyPr anchor="b">
            <a:no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890" y="2645833"/>
            <a:ext cx="5386917" cy="348033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1"/>
          </p:nvPr>
        </p:nvSpPr>
        <p:spPr>
          <a:xfrm>
            <a:off x="6409972" y="1535114"/>
            <a:ext cx="5386917" cy="1036637"/>
          </a:xfrm>
        </p:spPr>
        <p:txBody>
          <a:bodyPr anchor="b">
            <a:no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2"/>
          </p:nvPr>
        </p:nvSpPr>
        <p:spPr>
          <a:xfrm>
            <a:off x="6409972" y="2645833"/>
            <a:ext cx="5386917" cy="348033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10090152" y="6448426"/>
            <a:ext cx="1807633" cy="25717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 err="1" smtClean="0">
                <a:solidFill>
                  <a:srgbClr val="3E0001"/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r>
              <a:rPr lang="en-US" smtClean="0"/>
              <a:t>cdd.tamu.edu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1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1301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0090152" y="6448426"/>
            <a:ext cx="1807633" cy="25717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 err="1" smtClean="0">
                <a:solidFill>
                  <a:srgbClr val="3E0001"/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r>
              <a:rPr lang="en-US" smtClean="0"/>
              <a:t>cdd.tamu.edu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5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2746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0090152" y="6448426"/>
            <a:ext cx="1807633" cy="25717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 err="1" smtClean="0">
                <a:solidFill>
                  <a:srgbClr val="3E0001"/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r>
              <a:rPr lang="en-US" smtClean="0"/>
              <a:t>cdd.tamu.edu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1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306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1" y="381000"/>
            <a:ext cx="4366684" cy="155575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381001"/>
            <a:ext cx="6815667" cy="5745163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001" y="2137834"/>
            <a:ext cx="4366684" cy="3988330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0090152" y="6448426"/>
            <a:ext cx="1807633" cy="25717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 err="1" smtClean="0">
                <a:solidFill>
                  <a:srgbClr val="3E0001"/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r>
              <a:rPr lang="en-US" smtClean="0"/>
              <a:t>cdd.tamu.edu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88042" y="168275"/>
            <a:ext cx="8815917" cy="46259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334" y="4910668"/>
            <a:ext cx="11599333" cy="1121833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0090152" y="6448426"/>
            <a:ext cx="1807633" cy="25717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dirty="0" err="1" smtClean="0">
                <a:solidFill>
                  <a:srgbClr val="3E0001"/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r>
              <a:rPr lang="en-US" smtClean="0"/>
              <a:t>cdd.tamu.edu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4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43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6154738"/>
            <a:ext cx="12192000" cy="7032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-42333" y="6149976"/>
            <a:ext cx="12304184" cy="4763"/>
          </a:xfrm>
          <a:prstGeom prst="line">
            <a:avLst/>
          </a:prstGeom>
          <a:ln>
            <a:solidFill>
              <a:srgbClr val="3E00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0" name="Picture 8" descr="prime_wht_maroonbox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210300"/>
            <a:ext cx="26416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146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3E0001"/>
          </a:solidFill>
          <a:latin typeface="Arial"/>
          <a:ea typeface="+mj-ea"/>
          <a:cs typeface="Arial"/>
        </a:defRPr>
      </a:lvl1pPr>
      <a:lvl2pPr algn="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E000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E000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E000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E000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E000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E000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E000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E000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13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diagramColors" Target="../diagrams/colors8.xml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11" Type="http://schemas.openxmlformats.org/officeDocument/2006/relationships/image" Target="../media/image8.jpeg"/><Relationship Id="rId5" Type="http://schemas.openxmlformats.org/officeDocument/2006/relationships/diagramLayout" Target="../diagrams/layout8.xml"/><Relationship Id="rId15" Type="http://schemas.openxmlformats.org/officeDocument/2006/relationships/image" Target="../media/image12.jpeg"/><Relationship Id="rId10" Type="http://schemas.openxmlformats.org/officeDocument/2006/relationships/hyperlink" Target="http://www.google.com/url?sa=i&amp;source=images&amp;cd=&amp;cad=rja&amp;docid=N9uypOjQO05X4M&amp;tbnid=yx6SysA0oKw4TM:&amp;ved=0CAgQjRwwAA&amp;url=http://stylemagazine.com/news/2013/jul/25/lady-gagas-born-way-foundation-launches-bravestamp/&amp;ei=MnGEUtf7NKSwyQHw1oCgDw&amp;psig=AFQjCNGhBdsqGbo7yL2Qgl8F03cSJXppuA&amp;ust=1384497842911652" TargetMode="External"/><Relationship Id="rId4" Type="http://schemas.openxmlformats.org/officeDocument/2006/relationships/diagramData" Target="../diagrams/data8.xml"/><Relationship Id="rId9" Type="http://schemas.openxmlformats.org/officeDocument/2006/relationships/image" Target="../media/image7.jpeg"/><Relationship Id="rId14" Type="http://schemas.openxmlformats.org/officeDocument/2006/relationships/image" Target="../media/image11.png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mailto:jjblake@tamu.edu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304800"/>
            <a:ext cx="12192000" cy="2311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 cap="all">
                <a:solidFill>
                  <a:srgbClr val="3E0001"/>
                </a:solidFill>
                <a:latin typeface="Arial"/>
                <a:ea typeface="+mj-ea"/>
                <a:cs typeface="Arial"/>
              </a:defRPr>
            </a:lvl1pPr>
            <a:lvl2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E000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E000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E000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E000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E000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E000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E000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E000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4800" cap="none" dirty="0" smtClean="0">
                <a:latin typeface="+mj-lt"/>
                <a:ea typeface="Times New Roman"/>
                <a:cs typeface="Aharoni" panose="02010803020104030203" pitchFamily="2" charset="-79"/>
              </a:rPr>
              <a:t>Victimization</a:t>
            </a:r>
            <a:r>
              <a:rPr lang="en-US" sz="4800" dirty="0" smtClean="0">
                <a:latin typeface="+mj-lt"/>
                <a:ea typeface="Times New Roman"/>
                <a:cs typeface="Aharoni" panose="02010803020104030203" pitchFamily="2" charset="-79"/>
              </a:rPr>
              <a:t> </a:t>
            </a:r>
            <a:r>
              <a:rPr lang="en-US" sz="4800" cap="none" dirty="0" smtClean="0">
                <a:latin typeface="+mj-lt"/>
                <a:ea typeface="Times New Roman"/>
                <a:cs typeface="Aharoni" panose="02010803020104030203" pitchFamily="2" charset="-79"/>
              </a:rPr>
              <a:t>in Black and Brown: </a:t>
            </a:r>
          </a:p>
          <a:p>
            <a:pPr algn="ctr"/>
            <a:r>
              <a:rPr lang="en-US" b="0" cap="none" dirty="0" smtClean="0">
                <a:latin typeface="+mj-lt"/>
                <a:ea typeface="Times New Roman"/>
                <a:cs typeface="Aharoni" panose="02010803020104030203" pitchFamily="2" charset="-79"/>
              </a:rPr>
              <a:t>Culturally Responsive </a:t>
            </a:r>
            <a:r>
              <a:rPr lang="en-US" b="0" cap="none" dirty="0">
                <a:latin typeface="+mj-lt"/>
                <a:ea typeface="Times New Roman"/>
                <a:cs typeface="Aharoni" panose="02010803020104030203" pitchFamily="2" charset="-79"/>
              </a:rPr>
              <a:t>S</a:t>
            </a:r>
            <a:r>
              <a:rPr lang="en-US" b="0" cap="none" dirty="0" smtClean="0">
                <a:latin typeface="+mj-lt"/>
                <a:ea typeface="Times New Roman"/>
                <a:cs typeface="Aharoni" panose="02010803020104030203" pitchFamily="2" charset="-79"/>
              </a:rPr>
              <a:t>trategies to address </a:t>
            </a:r>
          </a:p>
          <a:p>
            <a:pPr algn="ctr"/>
            <a:r>
              <a:rPr lang="en-US" b="0" cap="none" dirty="0" smtClean="0">
                <a:latin typeface="+mj-lt"/>
                <a:cs typeface="Aharoni" panose="02010803020104030203" pitchFamily="2" charset="-79"/>
              </a:rPr>
              <a:t>Bullying</a:t>
            </a:r>
            <a:endParaRPr lang="en-US" b="0" dirty="0">
              <a:solidFill>
                <a:schemeClr val="tx1"/>
              </a:solidFill>
              <a:latin typeface="+mj-lt"/>
              <a:cs typeface="Aharoni" panose="02010803020104030203" pitchFamily="2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597805"/>
            <a:ext cx="10363200" cy="1447800"/>
          </a:xfrm>
        </p:spPr>
        <p:txBody>
          <a:bodyPr/>
          <a:lstStyle/>
          <a:p>
            <a:r>
              <a:rPr lang="en-US" sz="2400" cap="none" dirty="0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>Jamilia J. Blake, Ph.D.</a:t>
            </a:r>
            <a:r>
              <a:rPr lang="en-US" sz="2400" b="0" dirty="0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/>
            </a:r>
            <a:br>
              <a:rPr lang="en-US" sz="2400" b="0" dirty="0">
                <a:solidFill>
                  <a:schemeClr val="tx1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</a:b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3431" y="5029200"/>
            <a:ext cx="9030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(Peer Aggression in Ethnic Minority Youth)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93431" y="6182524"/>
            <a:ext cx="9030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TASP 2015 Summer Institute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76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2514600" y="1981200"/>
            <a:ext cx="9252790" cy="4023360"/>
          </a:xfrm>
        </p:spPr>
        <p:txBody>
          <a:bodyPr/>
          <a:lstStyle/>
          <a:p>
            <a:pPr>
              <a:buNone/>
            </a:pPr>
            <a:r>
              <a:rPr lang="en-US" sz="2400" b="1" dirty="0"/>
              <a:t>Instrumental </a:t>
            </a:r>
            <a:r>
              <a:rPr lang="en-US" sz="2400" b="1" dirty="0" smtClean="0"/>
              <a:t>Goals</a:t>
            </a:r>
          </a:p>
          <a:p>
            <a:pPr lvl="1"/>
            <a:r>
              <a:rPr lang="en-US" sz="2400" dirty="0" smtClean="0"/>
              <a:t>Achieve </a:t>
            </a:r>
            <a:r>
              <a:rPr lang="en-US" sz="2400" dirty="0"/>
              <a:t>tangible goods/social </a:t>
            </a:r>
            <a:r>
              <a:rPr lang="en-US" sz="2400" dirty="0" smtClean="0"/>
              <a:t>resources</a:t>
            </a:r>
          </a:p>
          <a:p>
            <a:pPr lvl="1"/>
            <a:r>
              <a:rPr lang="en-US" sz="2400" dirty="0" smtClean="0"/>
              <a:t>Achieve </a:t>
            </a:r>
            <a:r>
              <a:rPr lang="en-US" sz="2400" dirty="0"/>
              <a:t>or maintain social status </a:t>
            </a:r>
            <a:endParaRPr lang="en-US" sz="2400" dirty="0" smtClean="0"/>
          </a:p>
          <a:p>
            <a:pPr lvl="1"/>
            <a:r>
              <a:rPr lang="en-US" sz="2400" dirty="0" smtClean="0"/>
              <a:t>Win </a:t>
            </a:r>
            <a:r>
              <a:rPr lang="en-US" sz="2400" dirty="0"/>
              <a:t>the attention of romantic </a:t>
            </a:r>
            <a:r>
              <a:rPr lang="en-US" sz="2400" dirty="0" smtClean="0"/>
              <a:t>partners</a:t>
            </a:r>
          </a:p>
          <a:p>
            <a:pPr lvl="1"/>
            <a:r>
              <a:rPr lang="en-US" sz="2400" dirty="0" smtClean="0"/>
              <a:t>Social dominance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pPr lvl="1"/>
            <a:endParaRPr lang="en-US" sz="2400" dirty="0"/>
          </a:p>
          <a:p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2819400"/>
            <a:ext cx="259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Function of bullying: Why </a:t>
            </a:r>
            <a:r>
              <a:rPr lang="en-US" sz="2800" b="1" u="sng" dirty="0"/>
              <a:t>we believe </a:t>
            </a:r>
            <a:r>
              <a:rPr lang="en-US" sz="2800" b="1" dirty="0"/>
              <a:t>youth </a:t>
            </a:r>
            <a:r>
              <a:rPr lang="en-US" sz="2800" b="1" dirty="0" smtClean="0"/>
              <a:t>bully</a:t>
            </a:r>
            <a:endParaRPr lang="en-US" sz="2800" b="1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185285" y="232941"/>
            <a:ext cx="10058400" cy="7576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Defining Bullying: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92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2514600" y="1905000"/>
            <a:ext cx="9252790" cy="4023360"/>
          </a:xfrm>
        </p:spPr>
        <p:txBody>
          <a:bodyPr/>
          <a:lstStyle/>
          <a:p>
            <a:r>
              <a:rPr lang="en-US" sz="2400" b="1" dirty="0" smtClean="0"/>
              <a:t>Bias? </a:t>
            </a:r>
          </a:p>
          <a:p>
            <a:pPr lvl="1"/>
            <a:r>
              <a:rPr lang="en-US" sz="2400" dirty="0" smtClean="0"/>
              <a:t>Disability</a:t>
            </a:r>
            <a:endParaRPr lang="en-US" sz="2400" dirty="0"/>
          </a:p>
          <a:p>
            <a:pPr lvl="1"/>
            <a:r>
              <a:rPr lang="en-US" sz="2400" dirty="0" smtClean="0"/>
              <a:t>Gender expression</a:t>
            </a:r>
          </a:p>
          <a:p>
            <a:pPr lvl="1"/>
            <a:r>
              <a:rPr lang="en-US" sz="2400" dirty="0" smtClean="0"/>
              <a:t>Sexual orientation </a:t>
            </a:r>
          </a:p>
          <a:p>
            <a:pPr lvl="1"/>
            <a:r>
              <a:rPr lang="en-US" sz="2400" dirty="0" smtClean="0"/>
              <a:t>Race/ethnicity</a:t>
            </a:r>
          </a:p>
          <a:p>
            <a:pPr lvl="1"/>
            <a:r>
              <a:rPr lang="en-US" sz="2400" dirty="0" smtClean="0"/>
              <a:t>Religious affiliation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400" dirty="0"/>
          </a:p>
          <a:p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2819400"/>
            <a:ext cx="259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Function of bullying: Why </a:t>
            </a:r>
            <a:r>
              <a:rPr lang="en-US" sz="2800" b="1" u="sng" dirty="0"/>
              <a:t>we believe </a:t>
            </a:r>
            <a:r>
              <a:rPr lang="en-US" sz="2800" b="1" dirty="0"/>
              <a:t>youth </a:t>
            </a:r>
            <a:r>
              <a:rPr lang="en-US" sz="2800" b="1" dirty="0" smtClean="0"/>
              <a:t>bully</a:t>
            </a:r>
            <a:endParaRPr lang="en-US" sz="2800" b="1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185285" y="232941"/>
            <a:ext cx="10058400" cy="7576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Defining Bullying: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15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stCxn id="11" idx="3"/>
          </p:cNvCxnSpPr>
          <p:nvPr/>
        </p:nvCxnSpPr>
        <p:spPr>
          <a:xfrm>
            <a:off x="2705774" y="3031618"/>
            <a:ext cx="1082351" cy="1232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4" idx="1"/>
          </p:cNvCxnSpPr>
          <p:nvPr/>
        </p:nvCxnSpPr>
        <p:spPr>
          <a:xfrm flipH="1">
            <a:off x="8414659" y="2856601"/>
            <a:ext cx="1003038" cy="2925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86099" y="2846952"/>
            <a:ext cx="1119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Bystander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17698" y="2671935"/>
            <a:ext cx="1250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Bystander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3680" y="1891662"/>
            <a:ext cx="744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Bully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22446" y="1688513"/>
            <a:ext cx="1119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328313" y="2201287"/>
            <a:ext cx="204963" cy="60150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451356" y="1907141"/>
            <a:ext cx="357568" cy="9398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04413" y="4343431"/>
            <a:ext cx="944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Victim</a:t>
            </a:r>
          </a:p>
        </p:txBody>
      </p:sp>
      <p:cxnSp>
        <p:nvCxnSpPr>
          <p:cNvPr id="21" name="Straight Arrow Connector 20"/>
          <p:cNvCxnSpPr>
            <a:stCxn id="20" idx="3"/>
          </p:cNvCxnSpPr>
          <p:nvPr/>
        </p:nvCxnSpPr>
        <p:spPr>
          <a:xfrm flipV="1">
            <a:off x="2848948" y="4430832"/>
            <a:ext cx="2669418" cy="972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itle 3"/>
          <p:cNvSpPr txBox="1">
            <a:spLocks/>
          </p:cNvSpPr>
          <p:nvPr/>
        </p:nvSpPr>
        <p:spPr>
          <a:xfrm>
            <a:off x="1193246" y="-407048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Defining Bullying: Roles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56572" y="1426624"/>
            <a:ext cx="4187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"/>
            <a:r>
              <a:rPr lang="en-US" sz="2400" b="1" dirty="0"/>
              <a:t>Bullying is a group phenomena</a:t>
            </a:r>
          </a:p>
        </p:txBody>
      </p:sp>
    </p:spTree>
    <p:extLst>
      <p:ext uri="{BB962C8B-B14F-4D97-AF65-F5344CB8AC3E}">
        <p14:creationId xmlns:p14="http://schemas.microsoft.com/office/powerpoint/2010/main" val="410664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2" grpId="0"/>
      <p:bldP spid="13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47401" y="3988671"/>
            <a:ext cx="2285558" cy="2221312"/>
            <a:chOff x="-136205" y="3082753"/>
            <a:chExt cx="2285558" cy="2314277"/>
          </a:xfrm>
        </p:grpSpPr>
        <p:sp>
          <p:nvSpPr>
            <p:cNvPr id="16" name="Rounded Rectangle 15"/>
            <p:cNvSpPr/>
            <p:nvPr/>
          </p:nvSpPr>
          <p:spPr>
            <a:xfrm>
              <a:off x="-136205" y="3082753"/>
              <a:ext cx="2285558" cy="2314277"/>
            </a:xfrm>
            <a:prstGeom prst="roundRect">
              <a:avLst>
                <a:gd name="adj" fmla="val 10000"/>
              </a:avLst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-105112" y="3191483"/>
              <a:ext cx="2152210" cy="2158688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400" b="1" dirty="0"/>
                <a:t>BULLIES</a:t>
              </a:r>
            </a:p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dirty="0"/>
                <a:t>Smoking</a:t>
              </a:r>
            </a:p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dirty="0"/>
                <a:t>Tobacco and Alcohol use</a:t>
              </a:r>
            </a:p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dirty="0"/>
                <a:t>Fighting and violence later in life</a:t>
              </a:r>
            </a:p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dirty="0"/>
                <a:t>Conduct problems</a:t>
              </a:r>
            </a:p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400" dirty="0"/>
            </a:p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400" dirty="0"/>
            </a:p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14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698903" y="4592099"/>
            <a:ext cx="3259649" cy="1552123"/>
            <a:chOff x="3624627" y="3566348"/>
            <a:chExt cx="2928572" cy="1552123"/>
          </a:xfrm>
        </p:grpSpPr>
        <p:sp>
          <p:nvSpPr>
            <p:cNvPr id="6" name="Rounded Rectangle 5"/>
            <p:cNvSpPr/>
            <p:nvPr/>
          </p:nvSpPr>
          <p:spPr>
            <a:xfrm>
              <a:off x="3624627" y="3566348"/>
              <a:ext cx="2928572" cy="155212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5193433" y="3688930"/>
              <a:ext cx="1309906" cy="10959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400" b="1" dirty="0"/>
                <a:t>BULLIES</a:t>
              </a:r>
            </a:p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dirty="0"/>
                <a:t>Difficulty making friends</a:t>
              </a:r>
            </a:p>
            <a:p>
              <a:pPr marL="114300" lvl="1" indent="-114300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5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632009" y="1487034"/>
            <a:ext cx="3907218" cy="2249395"/>
            <a:chOff x="1046620" y="184094"/>
            <a:chExt cx="6553199" cy="1596350"/>
          </a:xfrm>
        </p:grpSpPr>
        <p:sp>
          <p:nvSpPr>
            <p:cNvPr id="10" name="Rounded Rectangle 9"/>
            <p:cNvSpPr/>
            <p:nvPr/>
          </p:nvSpPr>
          <p:spPr>
            <a:xfrm>
              <a:off x="1046620" y="228321"/>
              <a:ext cx="6553199" cy="155212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4589876" y="184094"/>
              <a:ext cx="2975847" cy="15404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400" b="1" cap="all" dirty="0"/>
                <a:t>Bullies</a:t>
              </a:r>
            </a:p>
            <a:p>
              <a:pPr marL="228600" lvl="2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dirty="0"/>
                <a:t>Decreased academic engagement</a:t>
              </a:r>
            </a:p>
            <a:p>
              <a:pPr marL="228600" lvl="2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cap="all" dirty="0"/>
                <a:t>L</a:t>
              </a:r>
              <a:r>
                <a:rPr lang="en-US" sz="1400" dirty="0"/>
                <a:t>ower achievement</a:t>
              </a:r>
            </a:p>
            <a:p>
              <a:pPr marL="228600" lvl="2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dirty="0"/>
                <a:t>Poor school adjustment</a:t>
              </a:r>
            </a:p>
            <a:p>
              <a:pPr marL="228600" lvl="2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650129" y="1454757"/>
            <a:ext cx="3247693" cy="2218607"/>
            <a:chOff x="523847" y="241017"/>
            <a:chExt cx="2920857" cy="1552123"/>
          </a:xfrm>
        </p:grpSpPr>
        <p:sp>
          <p:nvSpPr>
            <p:cNvPr id="13" name="Rounded Rectangle 12"/>
            <p:cNvSpPr/>
            <p:nvPr/>
          </p:nvSpPr>
          <p:spPr>
            <a:xfrm>
              <a:off x="523847" y="241017"/>
              <a:ext cx="2920857" cy="155212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574484" y="275112"/>
              <a:ext cx="1756634" cy="14023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400" b="1" dirty="0"/>
                <a:t>VICTIMS</a:t>
              </a:r>
            </a:p>
            <a:p>
              <a:pPr marL="228600" lvl="2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dirty="0"/>
                <a:t>Social Anxiety</a:t>
              </a:r>
            </a:p>
            <a:p>
              <a:pPr marL="228600" lvl="2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dirty="0"/>
                <a:t>Depression</a:t>
              </a:r>
            </a:p>
            <a:p>
              <a:pPr marL="228600" lvl="2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dirty="0"/>
                <a:t>Low self-esteem</a:t>
              </a:r>
              <a:endParaRPr lang="en-US" sz="1400" b="1" u="sng" dirty="0"/>
            </a:p>
            <a:p>
              <a:pPr marL="228600" lvl="2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dirty="0"/>
                <a:t>Loneliness</a:t>
              </a:r>
            </a:p>
            <a:p>
              <a:pPr marL="228600" lvl="2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dirty="0"/>
                <a:t>Somatic complaints</a:t>
              </a:r>
            </a:p>
            <a:p>
              <a:pPr marL="228600" lvl="2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dirty="0"/>
                <a:t>Physical injury, Suicide &amp; death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7779" y="225426"/>
            <a:ext cx="8464934" cy="1008063"/>
          </a:xfrm>
        </p:spPr>
        <p:txBody>
          <a:bodyPr>
            <a:normAutofit/>
          </a:bodyPr>
          <a:lstStyle/>
          <a:p>
            <a:r>
              <a:rPr lang="en-US" dirty="0" smtClean="0"/>
              <a:t>Impacts of Bullying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2490930" y="1831427"/>
          <a:ext cx="5670331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86608" y="6243146"/>
            <a:ext cx="8781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err="1"/>
              <a:t>Andershed</a:t>
            </a:r>
            <a:r>
              <a:rPr lang="en-US" sz="1400" dirty="0"/>
              <a:t> et al.,  2001; Card &amp; Hodges, 2008; Hawker &amp; </a:t>
            </a:r>
            <a:r>
              <a:rPr lang="en-US" sz="1400" dirty="0" err="1"/>
              <a:t>Boulton</a:t>
            </a:r>
            <a:r>
              <a:rPr lang="en-US" sz="1400" dirty="0"/>
              <a:t>, 2002; </a:t>
            </a:r>
            <a:r>
              <a:rPr lang="en-US" sz="1400" dirty="0" err="1"/>
              <a:t>Hogulund</a:t>
            </a:r>
            <a:r>
              <a:rPr lang="en-US" sz="1400" dirty="0"/>
              <a:t>, 2007; </a:t>
            </a:r>
            <a:r>
              <a:rPr lang="en-US" sz="1400" dirty="0" err="1"/>
              <a:t>Nansel</a:t>
            </a:r>
            <a:r>
              <a:rPr lang="en-US" sz="1400" dirty="0"/>
              <a:t> et al., 2001; </a:t>
            </a:r>
            <a:r>
              <a:rPr lang="en-US" sz="1400" dirty="0" err="1"/>
              <a:t>Peplar</a:t>
            </a:r>
            <a:r>
              <a:rPr lang="en-US" sz="1400" dirty="0"/>
              <a:t>, et al., 2002; </a:t>
            </a:r>
            <a:r>
              <a:rPr lang="en-US" sz="1400" dirty="0" err="1"/>
              <a:t>Robers</a:t>
            </a:r>
            <a:r>
              <a:rPr lang="en-US" sz="1400" dirty="0"/>
              <a:t> et al. 2010; Shaw, 1995; </a:t>
            </a:r>
            <a:r>
              <a:rPr lang="en-US" sz="1400" dirty="0" err="1"/>
              <a:t>Shwartz</a:t>
            </a:r>
            <a:r>
              <a:rPr lang="en-US" sz="1400" dirty="0"/>
              <a:t>&amp; Gorman, 2003; </a:t>
            </a:r>
            <a:r>
              <a:rPr lang="en-US" sz="1400" dirty="0" err="1"/>
              <a:t>Ttofi</a:t>
            </a:r>
            <a:r>
              <a:rPr lang="en-US" sz="1400" dirty="0"/>
              <a:t> &amp; Farrington, 2008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86550" y="2538248"/>
            <a:ext cx="1529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Academic and Achievement Outcomes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86200" y="2538248"/>
            <a:ext cx="1389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Health </a:t>
            </a:r>
            <a:r>
              <a:rPr lang="en-US" b="1" dirty="0" smtClean="0">
                <a:solidFill>
                  <a:schemeClr val="bg1"/>
                </a:solidFill>
              </a:rPr>
              <a:t>&amp; Psych </a:t>
            </a:r>
            <a:r>
              <a:rPr lang="en-US" b="1" dirty="0">
                <a:solidFill>
                  <a:schemeClr val="bg1"/>
                </a:solidFill>
              </a:rPr>
              <a:t>Outcomes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18081" y="4225164"/>
            <a:ext cx="1592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Peer Relationships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15353" y="1497725"/>
            <a:ext cx="16080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/>
              <a:t>Victims</a:t>
            </a:r>
          </a:p>
          <a:p>
            <a:pPr marL="63500" indent="-63500">
              <a:buFont typeface="Arial" pitchFamily="34" charset="0"/>
              <a:buChar char="•"/>
            </a:pPr>
            <a:r>
              <a:rPr lang="en-US" sz="1400" dirty="0"/>
              <a:t>Negative attitudes toward school</a:t>
            </a:r>
          </a:p>
          <a:p>
            <a:pPr marL="63500" indent="-63500">
              <a:buFont typeface="Arial" pitchFamily="34" charset="0"/>
              <a:buChar char="•"/>
            </a:pPr>
            <a:r>
              <a:rPr lang="en-US" sz="1400" dirty="0"/>
              <a:t>Poorer school outcomes</a:t>
            </a:r>
          </a:p>
          <a:p>
            <a:pPr marL="63500" indent="-63500">
              <a:buFont typeface="Arial" pitchFamily="34" charset="0"/>
              <a:buChar char="•"/>
            </a:pPr>
            <a:r>
              <a:rPr lang="en-US" sz="1400" dirty="0"/>
              <a:t>Lower school attendance</a:t>
            </a:r>
          </a:p>
          <a:p>
            <a:pPr marL="63500" indent="-63500">
              <a:buFont typeface="Arial" pitchFamily="34" charset="0"/>
              <a:buChar char="•"/>
            </a:pPr>
            <a:r>
              <a:rPr lang="en-US" sz="1400" dirty="0"/>
              <a:t>Truancy and dropout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41931" y="4729655"/>
            <a:ext cx="12454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/>
            <a:r>
              <a:rPr lang="en-US" sz="1400" b="1" dirty="0"/>
              <a:t>VICTIMS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400" dirty="0"/>
              <a:t>Peer rejection</a:t>
            </a:r>
          </a:p>
        </p:txBody>
      </p:sp>
    </p:spTree>
    <p:extLst>
      <p:ext uri="{BB962C8B-B14F-4D97-AF65-F5344CB8AC3E}">
        <p14:creationId xmlns:p14="http://schemas.microsoft.com/office/powerpoint/2010/main" val="163531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81200" y="1307398"/>
            <a:ext cx="8229600" cy="481876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1"/>
            <a:ext cx="11049000" cy="859147"/>
          </a:xfrm>
        </p:spPr>
        <p:txBody>
          <a:bodyPr>
            <a:normAutofit fontScale="90000"/>
          </a:bodyPr>
          <a:lstStyle/>
          <a:p>
            <a:r>
              <a:rPr lang="en-US" sz="4800" b="0" dirty="0" smtClean="0">
                <a:solidFill>
                  <a:schemeClr val="tx1"/>
                </a:solidFill>
              </a:rPr>
              <a:t>We’ve come a long way…but </a:t>
            </a:r>
            <a:r>
              <a:rPr lang="en-US" sz="4800" b="0" dirty="0" smtClean="0">
                <a:solidFill>
                  <a:schemeClr val="tx1"/>
                </a:solidFill>
              </a:rPr>
              <a:t>there is still work to be done</a:t>
            </a:r>
            <a:br>
              <a:rPr lang="en-US" sz="4800" b="0" dirty="0" smtClean="0">
                <a:solidFill>
                  <a:schemeClr val="tx1"/>
                </a:solidFill>
              </a:rPr>
            </a:br>
            <a:r>
              <a:rPr lang="en-US" sz="4800" b="0" dirty="0" smtClean="0">
                <a:solidFill>
                  <a:schemeClr val="tx1"/>
                </a:solidFill>
              </a:rPr>
              <a:t/>
            </a:r>
            <a:br>
              <a:rPr lang="en-US" sz="4800" b="0" dirty="0" smtClean="0">
                <a:solidFill>
                  <a:schemeClr val="tx1"/>
                </a:solidFill>
              </a:rPr>
            </a:br>
            <a:r>
              <a:rPr lang="en-US" sz="2200" b="0" dirty="0"/>
              <a:t>School Crime </a:t>
            </a:r>
            <a:r>
              <a:rPr lang="en-US" sz="2200" b="0" dirty="0" smtClean="0"/>
              <a:t>Supplement </a:t>
            </a:r>
            <a:r>
              <a:rPr lang="en-US" sz="2200" b="0" dirty="0"/>
              <a:t>to the National Crime Victimization Survey </a:t>
            </a:r>
            <a:endParaRPr lang="en-US" sz="2200" b="0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228600" y="1858168"/>
            <a:ext cx="7846137" cy="1008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defTabSz="457200">
              <a:spcBef>
                <a:spcPct val="0"/>
              </a:spcBef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>
                <a:latin typeface="+mj-lt"/>
                <a:ea typeface="+mj-ea"/>
                <a:cs typeface="+mj-cs"/>
              </a:rPr>
              <a:t>Indicators of Crime and Safety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Report: Nationally </a:t>
            </a:r>
            <a:r>
              <a:rPr lang="en-US" sz="2800" dirty="0">
                <a:latin typeface="+mj-lt"/>
                <a:ea typeface="+mj-ea"/>
                <a:cs typeface="+mj-cs"/>
              </a:rPr>
              <a:t/>
            </a:r>
            <a:br>
              <a:rPr lang="en-US" sz="2800" dirty="0">
                <a:latin typeface="+mj-lt"/>
                <a:ea typeface="+mj-ea"/>
                <a:cs typeface="+mj-cs"/>
              </a:rPr>
            </a:br>
            <a:endParaRPr lang="en-US" sz="28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820591183"/>
              </p:ext>
            </p:extLst>
          </p:nvPr>
        </p:nvGraphicFramePr>
        <p:xfrm>
          <a:off x="31652" y="2193423"/>
          <a:ext cx="6567054" cy="4665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39000" y="3581400"/>
            <a:ext cx="455829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25 million </a:t>
            </a:r>
            <a:r>
              <a:rPr lang="en-US" sz="1600" dirty="0" smtClean="0"/>
              <a:t>children</a:t>
            </a:r>
            <a:r>
              <a:rPr lang="en-US" sz="4000" dirty="0"/>
              <a:t> </a:t>
            </a:r>
            <a:r>
              <a:rPr lang="en-US" dirty="0" smtClean="0"/>
              <a:t>ages </a:t>
            </a:r>
            <a:r>
              <a:rPr lang="en-US" dirty="0"/>
              <a:t>12 to 17 </a:t>
            </a:r>
            <a:endParaRPr lang="en-US" dirty="0" smtClean="0"/>
          </a:p>
          <a:p>
            <a:endParaRPr lang="en-US" dirty="0"/>
          </a:p>
          <a:p>
            <a:pPr lvl="2"/>
            <a:r>
              <a:rPr lang="en-US" sz="3600" dirty="0" smtClean="0"/>
              <a:t>5.25 million</a:t>
            </a:r>
            <a:r>
              <a:rPr lang="en-US" dirty="0" smtClean="0"/>
              <a:t> </a:t>
            </a:r>
            <a:r>
              <a:rPr lang="en-US" sz="3200" dirty="0" smtClean="0"/>
              <a:t>bullied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719303" y="2362199"/>
            <a:ext cx="50779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21%</a:t>
            </a:r>
            <a:r>
              <a:rPr lang="en-US" dirty="0" smtClean="0"/>
              <a:t> of secondary students bullied in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52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0" dirty="0" smtClean="0">
                <a:cs typeface="Aharoni" panose="02010803020104030203" pitchFamily="2" charset="-79"/>
              </a:rPr>
              <a:t>Texas </a:t>
            </a:r>
            <a:r>
              <a:rPr lang="en-US" sz="4800" b="0" dirty="0">
                <a:cs typeface="Aharoni" panose="02010803020104030203" pitchFamily="2" charset="-79"/>
              </a:rPr>
              <a:t>Anti-Bullying </a:t>
            </a:r>
            <a:r>
              <a:rPr lang="en-US" sz="4800" b="0" dirty="0" smtClean="0">
                <a:cs typeface="Aharoni" panose="02010803020104030203" pitchFamily="2" charset="-79"/>
              </a:rPr>
              <a:t>Law: Makes the Grade</a:t>
            </a:r>
            <a:endParaRPr lang="en-US" sz="4800" b="0" dirty="0"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417638"/>
            <a:ext cx="8958618" cy="5059362"/>
          </a:xfrm>
        </p:spPr>
        <p:txBody>
          <a:bodyPr/>
          <a:lstStyle/>
          <a:p>
            <a:r>
              <a:rPr lang="en-US" sz="2000" dirty="0"/>
              <a:t>SB 471 and HB 1942</a:t>
            </a:r>
            <a:endParaRPr lang="en-US" sz="2000" b="0" dirty="0" smtClean="0">
              <a:cs typeface="Aharoni" panose="02010803020104030203" pitchFamily="2" charset="-79"/>
            </a:endParaRPr>
          </a:p>
          <a:p>
            <a:pPr lvl="1"/>
            <a:r>
              <a:rPr lang="en-US" sz="1600" b="0" dirty="0" smtClean="0">
                <a:cs typeface="Aharoni" panose="02010803020104030203" pitchFamily="2" charset="-79"/>
              </a:rPr>
              <a:t>Texas </a:t>
            </a:r>
            <a:r>
              <a:rPr lang="en-US" sz="1600" b="0" dirty="0">
                <a:cs typeface="Aharoni" panose="02010803020104030203" pitchFamily="2" charset="-79"/>
              </a:rPr>
              <a:t>Educ. Code § 37.001 Texas defines bullying as any written, verbal or physical act that physically harms a student or damages a student's property, or that creates an intimidating, threatening or abusive educational environment.</a:t>
            </a:r>
          </a:p>
          <a:p>
            <a:r>
              <a:rPr lang="en-US" sz="2000" b="0" dirty="0" smtClean="0">
                <a:cs typeface="Aharoni" panose="02010803020104030203" pitchFamily="2" charset="-79"/>
              </a:rPr>
              <a:t>Requirements </a:t>
            </a:r>
            <a:r>
              <a:rPr lang="en-US" sz="2000" b="0" dirty="0">
                <a:cs typeface="Aharoni" panose="02010803020104030203" pitchFamily="2" charset="-79"/>
              </a:rPr>
              <a:t>for schools include…</a:t>
            </a:r>
          </a:p>
          <a:p>
            <a:pPr lvl="1"/>
            <a:r>
              <a:rPr lang="en-US" sz="2000" dirty="0">
                <a:cs typeface="Aharoni" panose="02010803020104030203" pitchFamily="2" charset="-79"/>
              </a:rPr>
              <a:t>Staff development </a:t>
            </a:r>
          </a:p>
          <a:p>
            <a:pPr lvl="1"/>
            <a:r>
              <a:rPr lang="en-US" sz="2000" b="1" dirty="0" smtClean="0">
                <a:cs typeface="Aharoni" panose="02010803020104030203" pitchFamily="2" charset="-79"/>
              </a:rPr>
              <a:t>Protection for reporters</a:t>
            </a:r>
          </a:p>
          <a:p>
            <a:pPr lvl="1"/>
            <a:r>
              <a:rPr lang="en-US" sz="2000" b="1" dirty="0" smtClean="0">
                <a:solidFill>
                  <a:srgbClr val="C00000"/>
                </a:solidFill>
                <a:cs typeface="Aharoni" panose="02010803020104030203" pitchFamily="2" charset="-79"/>
              </a:rPr>
              <a:t>Transfer </a:t>
            </a:r>
            <a:r>
              <a:rPr lang="en-US" sz="2000" b="1" dirty="0">
                <a:solidFill>
                  <a:srgbClr val="C00000"/>
                </a:solidFill>
                <a:cs typeface="Aharoni" panose="02010803020104030203" pitchFamily="2" charset="-79"/>
              </a:rPr>
              <a:t>of students who are victims of or have engaged in bullying </a:t>
            </a:r>
          </a:p>
          <a:p>
            <a:pPr lvl="1"/>
            <a:r>
              <a:rPr lang="en-US" sz="2000" dirty="0">
                <a:cs typeface="Aharoni" panose="02010803020104030203" pitchFamily="2" charset="-79"/>
              </a:rPr>
              <a:t>Required curriculum and code of conduct </a:t>
            </a:r>
          </a:p>
          <a:p>
            <a:pPr lvl="1"/>
            <a:r>
              <a:rPr lang="en-US" sz="2000" dirty="0">
                <a:cs typeface="Aharoni" panose="02010803020104030203" pitchFamily="2" charset="-79"/>
              </a:rPr>
              <a:t>Bullying prevention policies and procedures </a:t>
            </a:r>
          </a:p>
          <a:p>
            <a:pPr lvl="1"/>
            <a:r>
              <a:rPr lang="en-US" sz="2000" dirty="0">
                <a:cs typeface="Aharoni" panose="02010803020104030203" pitchFamily="2" charset="-79"/>
              </a:rPr>
              <a:t>Discipline management policies</a:t>
            </a:r>
          </a:p>
          <a:p>
            <a:pPr lvl="1"/>
            <a:r>
              <a:rPr lang="en-US" sz="2000" dirty="0" smtClean="0">
                <a:cs typeface="Aharoni" panose="02010803020104030203" pitchFamily="2" charset="-79"/>
              </a:rPr>
              <a:t>Community education relating to internet safety </a:t>
            </a:r>
            <a:endParaRPr lang="en-US" sz="2000" dirty="0">
              <a:cs typeface="Aharoni" panose="02010803020104030203" pitchFamily="2" charset="-79"/>
            </a:endParaRPr>
          </a:p>
          <a:p>
            <a:pPr lvl="1"/>
            <a:r>
              <a:rPr lang="en-US" sz="2000" b="1" dirty="0" smtClean="0">
                <a:solidFill>
                  <a:srgbClr val="C00000"/>
                </a:solidFill>
                <a:cs typeface="Aharoni" panose="02010803020104030203" pitchFamily="2" charset="-79"/>
              </a:rPr>
              <a:t>Provide counseling to bullies and victims</a:t>
            </a:r>
            <a:endParaRPr lang="en-US" sz="2000" b="1" dirty="0">
              <a:solidFill>
                <a:srgbClr val="C00000"/>
              </a:solidFill>
              <a:cs typeface="Aharoni" panose="02010803020104030203" pitchFamily="2" charset="-79"/>
            </a:endParaRPr>
          </a:p>
        </p:txBody>
      </p:sp>
      <p:pic>
        <p:nvPicPr>
          <p:cNvPr id="2050" name="Picture 2" descr="http://www.clker.com/cliparts/0/8/6/0/13149031581838702505Texas%20State.svg.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3" y="1524000"/>
            <a:ext cx="283845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 rot="20929769">
            <a:off x="1372714" y="2782219"/>
            <a:ext cx="1279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A++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553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stats for Texas?</a:t>
            </a:r>
            <a:br>
              <a:rPr lang="en-US" dirty="0" smtClean="0"/>
            </a:br>
            <a:r>
              <a:rPr lang="en-US" sz="2400" b="0" dirty="0" smtClean="0"/>
              <a:t>2013 CDC High School Youth Risk Survey</a:t>
            </a:r>
            <a:endParaRPr lang="en-US" sz="2400" b="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407620"/>
              </p:ext>
            </p:extLst>
          </p:nvPr>
        </p:nvGraphicFramePr>
        <p:xfrm>
          <a:off x="609600" y="1600200"/>
          <a:ext cx="10972800" cy="4430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72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Dispelling myths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Bullying </a:t>
            </a:r>
            <a:r>
              <a:rPr lang="en-US" dirty="0"/>
              <a:t>f</a:t>
            </a:r>
            <a:r>
              <a:rPr lang="en-US" dirty="0" smtClean="0"/>
              <a:t>rom a Cultural Lens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34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1582400" cy="1143000"/>
          </a:xfrm>
        </p:spPr>
        <p:txBody>
          <a:bodyPr/>
          <a:lstStyle/>
          <a:p>
            <a:r>
              <a:rPr lang="en-US" dirty="0" smtClean="0"/>
              <a:t>State of the literature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and Latino students </a:t>
            </a:r>
          </a:p>
          <a:p>
            <a:pPr lvl="1"/>
            <a:r>
              <a:rPr lang="en-US" dirty="0" smtClean="0"/>
              <a:t>More likely to endorse positive attitudes toward aggression and engagement in aggression</a:t>
            </a:r>
          </a:p>
          <a:p>
            <a:r>
              <a:rPr lang="en-US" dirty="0" smtClean="0"/>
              <a:t>At face value, what is the take home message?</a:t>
            </a:r>
          </a:p>
        </p:txBody>
      </p:sp>
    </p:spTree>
    <p:extLst>
      <p:ext uri="{BB962C8B-B14F-4D97-AF65-F5344CB8AC3E}">
        <p14:creationId xmlns:p14="http://schemas.microsoft.com/office/powerpoint/2010/main" val="385500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47889021"/>
              </p:ext>
            </p:extLst>
          </p:nvPr>
        </p:nvGraphicFramePr>
        <p:xfrm>
          <a:off x="1143000" y="838200"/>
          <a:ext cx="8229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1828800" y="381000"/>
            <a:ext cx="1005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2013 CDC High School Youth Risk Survey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0479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300" y="1219200"/>
            <a:ext cx="11963400" cy="4430713"/>
          </a:xfrm>
        </p:spPr>
        <p:txBody>
          <a:bodyPr/>
          <a:lstStyle/>
          <a:p>
            <a:r>
              <a:rPr lang="en-US" dirty="0" smtClean="0"/>
              <a:t>(Re)Defining the Problem</a:t>
            </a:r>
          </a:p>
          <a:p>
            <a:pPr lvl="1"/>
            <a:r>
              <a:rPr lang="en-US" dirty="0" smtClean="0"/>
              <a:t>Bullying, a stubborn problem</a:t>
            </a:r>
          </a:p>
          <a:p>
            <a:r>
              <a:rPr lang="en-US" dirty="0" smtClean="0"/>
              <a:t>Dispelling Myths</a:t>
            </a:r>
          </a:p>
          <a:p>
            <a:pPr lvl="1"/>
            <a:r>
              <a:rPr lang="en-US" dirty="0" smtClean="0"/>
              <a:t>Intersectional approach to bullying</a:t>
            </a:r>
          </a:p>
          <a:p>
            <a:r>
              <a:rPr lang="en-US" dirty="0" smtClean="0"/>
              <a:t>Implications</a:t>
            </a:r>
          </a:p>
          <a:p>
            <a:pPr lvl="1"/>
            <a:r>
              <a:rPr lang="en-US" dirty="0" smtClean="0"/>
              <a:t>Where do we go from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5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1582400" cy="1143000"/>
          </a:xfrm>
        </p:spPr>
        <p:txBody>
          <a:bodyPr/>
          <a:lstStyle/>
          <a:p>
            <a:r>
              <a:rPr lang="en-US" dirty="0" smtClean="0"/>
              <a:t>Qualifying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and Latino students endorse pro-aggression attitudes and engaging in aggression</a:t>
            </a:r>
          </a:p>
          <a:p>
            <a:pPr lvl="2"/>
            <a:r>
              <a:rPr lang="en-US" dirty="0" smtClean="0"/>
              <a:t>Primarily males</a:t>
            </a:r>
          </a:p>
          <a:p>
            <a:pPr lvl="2"/>
            <a:r>
              <a:rPr lang="en-US" dirty="0" smtClean="0"/>
              <a:t>Drawn from urban communities</a:t>
            </a:r>
          </a:p>
          <a:p>
            <a:pPr lvl="2"/>
            <a:r>
              <a:rPr lang="en-US" dirty="0" smtClean="0"/>
              <a:t>What do we know about urban communities</a:t>
            </a:r>
          </a:p>
          <a:p>
            <a:pPr lvl="3"/>
            <a:r>
              <a:rPr lang="en-US" dirty="0" smtClean="0"/>
              <a:t>Greater concentration of poverty</a:t>
            </a:r>
          </a:p>
          <a:p>
            <a:pPr lvl="3"/>
            <a:r>
              <a:rPr lang="en-US" dirty="0" smtClean="0"/>
              <a:t>Concentrated poverty associated with community violence</a:t>
            </a:r>
          </a:p>
          <a:p>
            <a:pPr lvl="3"/>
            <a:r>
              <a:rPr lang="en-US" dirty="0" smtClean="0"/>
              <a:t>Greater exposure to community violence </a:t>
            </a:r>
          </a:p>
          <a:p>
            <a:pPr marL="1371600" lvl="3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7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 for Racial/Ethnic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may be at play </a:t>
            </a:r>
          </a:p>
          <a:p>
            <a:pPr lvl="1"/>
            <a:r>
              <a:rPr lang="en-US" b="0" dirty="0" smtClean="0"/>
              <a:t>Culture of Honor</a:t>
            </a:r>
          </a:p>
          <a:p>
            <a:pPr lvl="2"/>
            <a:r>
              <a:rPr lang="en-US" dirty="0" smtClean="0"/>
              <a:t>Insults and slights perceived as challenge to (masculinity) identity</a:t>
            </a:r>
            <a:endParaRPr lang="en-US" b="0" dirty="0" smtClean="0"/>
          </a:p>
          <a:p>
            <a:pPr lvl="1"/>
            <a:r>
              <a:rPr lang="en-US" b="0" dirty="0" smtClean="0"/>
              <a:t>False Bravado</a:t>
            </a:r>
          </a:p>
          <a:p>
            <a:pPr lvl="2"/>
            <a:r>
              <a:rPr lang="en-US" dirty="0" smtClean="0"/>
              <a:t>Masking and overcompensating insecurity with “courage”</a:t>
            </a:r>
          </a:p>
          <a:p>
            <a:pPr lvl="1"/>
            <a:r>
              <a:rPr lang="en-US" dirty="0" smtClean="0"/>
              <a:t>Laymen terms: Need to be respected</a:t>
            </a:r>
          </a:p>
          <a:p>
            <a:pPr lvl="2"/>
            <a:r>
              <a:rPr lang="en-US" b="0" dirty="0" smtClean="0"/>
              <a:t>Loyalty &amp; Admiration are central to this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42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1582400" cy="1143000"/>
          </a:xfrm>
        </p:spPr>
        <p:txBody>
          <a:bodyPr/>
          <a:lstStyle/>
          <a:p>
            <a:r>
              <a:rPr lang="en-US" dirty="0" smtClean="0"/>
              <a:t>State of the literature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and Latino students </a:t>
            </a:r>
          </a:p>
          <a:p>
            <a:pPr lvl="1"/>
            <a:r>
              <a:rPr lang="en-US" dirty="0" smtClean="0"/>
              <a:t>Less likely to report victimization</a:t>
            </a:r>
          </a:p>
          <a:p>
            <a:r>
              <a:rPr lang="en-US" dirty="0" smtClean="0"/>
              <a:t>At face value, what is the take home message?</a:t>
            </a:r>
          </a:p>
        </p:txBody>
      </p:sp>
    </p:spTree>
    <p:extLst>
      <p:ext uri="{BB962C8B-B14F-4D97-AF65-F5344CB8AC3E}">
        <p14:creationId xmlns:p14="http://schemas.microsoft.com/office/powerpoint/2010/main" val="263793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73498375"/>
              </p:ext>
            </p:extLst>
          </p:nvPr>
        </p:nvGraphicFramePr>
        <p:xfrm>
          <a:off x="1143000" y="838200"/>
          <a:ext cx="8229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1828800" y="381000"/>
            <a:ext cx="10058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School Crime Supplement to the National Crime Victimization Survey </a:t>
            </a:r>
          </a:p>
        </p:txBody>
      </p:sp>
    </p:spTree>
    <p:extLst>
      <p:ext uri="{BB962C8B-B14F-4D97-AF65-F5344CB8AC3E}">
        <p14:creationId xmlns:p14="http://schemas.microsoft.com/office/powerpoint/2010/main" val="106434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1582400" cy="1143000"/>
          </a:xfrm>
        </p:spPr>
        <p:txBody>
          <a:bodyPr/>
          <a:lstStyle/>
          <a:p>
            <a:r>
              <a:rPr lang="en-US" dirty="0" smtClean="0"/>
              <a:t>Qualifying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and Latino students less likely to report being victimized</a:t>
            </a:r>
          </a:p>
          <a:p>
            <a:pPr lvl="2"/>
            <a:r>
              <a:rPr lang="en-US" dirty="0" smtClean="0"/>
              <a:t>Dependent on how the question is posed</a:t>
            </a:r>
          </a:p>
          <a:p>
            <a:pPr lvl="3"/>
            <a:r>
              <a:rPr lang="en-US" dirty="0" smtClean="0"/>
              <a:t>Bullying vs. Victimization</a:t>
            </a:r>
          </a:p>
          <a:p>
            <a:pPr lvl="2"/>
            <a:r>
              <a:rPr lang="en-US" dirty="0" smtClean="0"/>
              <a:t>Influenced by the racial-composition of the school</a:t>
            </a:r>
          </a:p>
          <a:p>
            <a:pPr lvl="3"/>
            <a:r>
              <a:rPr lang="en-US" dirty="0" smtClean="0"/>
              <a:t>Majority-race victim vs. Minority-race victim</a:t>
            </a:r>
          </a:p>
          <a:p>
            <a:pPr lvl="4"/>
            <a:r>
              <a:rPr lang="en-US" dirty="0" smtClean="0"/>
              <a:t>Contingent on student’s racial/ethnic identity </a:t>
            </a:r>
          </a:p>
          <a:p>
            <a:pPr lvl="4"/>
            <a:r>
              <a:rPr lang="en-US" dirty="0" smtClean="0"/>
              <a:t>Distinct from intragroup marginalization</a:t>
            </a:r>
          </a:p>
          <a:p>
            <a:pPr marL="1371600" lvl="3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2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1582400" cy="1143000"/>
          </a:xfrm>
        </p:spPr>
        <p:txBody>
          <a:bodyPr/>
          <a:lstStyle/>
          <a:p>
            <a:r>
              <a:rPr lang="en-US" dirty="0" smtClean="0"/>
              <a:t>Explanation of Racial/Ethnic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Perhaps due to culture of honor or false bravado</a:t>
            </a:r>
          </a:p>
          <a:p>
            <a:pPr lvl="1"/>
            <a:r>
              <a:rPr lang="en-US" dirty="0" smtClean="0"/>
              <a:t>Difficulty accepting vulnerability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1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intersectional approach to bullying is essential</a:t>
            </a:r>
          </a:p>
          <a:p>
            <a:pPr lvl="1"/>
            <a:r>
              <a:rPr lang="en-US" dirty="0" smtClean="0"/>
              <a:t>Black and Latino students are subject to bullying but may underreport their experiences—silent suffering</a:t>
            </a:r>
          </a:p>
          <a:p>
            <a:pPr lvl="1"/>
            <a:r>
              <a:rPr lang="en-US" dirty="0" smtClean="0"/>
              <a:t>Black and Latino students do engage in aggression but not for the reasons  we may think</a:t>
            </a:r>
          </a:p>
          <a:p>
            <a:pPr lvl="2"/>
            <a:r>
              <a:rPr lang="en-US" dirty="0" smtClean="0"/>
              <a:t>Differential rates in Black and Latino students bullying engagement is  unclear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79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 for practice?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10972800" cy="4430713"/>
          </a:xfrm>
        </p:spPr>
        <p:txBody>
          <a:bodyPr/>
          <a:lstStyle/>
          <a:p>
            <a:r>
              <a:rPr lang="en-US" dirty="0" smtClean="0"/>
              <a:t>Three C’s that Matter</a:t>
            </a:r>
          </a:p>
          <a:p>
            <a:pPr lvl="1"/>
            <a:r>
              <a:rPr lang="en-US" b="1" dirty="0" smtClean="0"/>
              <a:t>C</a:t>
            </a:r>
            <a:r>
              <a:rPr lang="en-US" b="0" dirty="0" smtClean="0"/>
              <a:t>ulture: There are cultural norms that may explain students bullying and victimization risk and involvement that have historical significance</a:t>
            </a:r>
          </a:p>
          <a:p>
            <a:pPr lvl="1"/>
            <a:r>
              <a:rPr lang="en-US" dirty="0" smtClean="0"/>
              <a:t>C</a:t>
            </a:r>
            <a:r>
              <a:rPr lang="en-US" b="0" dirty="0" smtClean="0"/>
              <a:t>ontext: Racial/ethnic school diversity impacts bullying involvement</a:t>
            </a:r>
          </a:p>
          <a:p>
            <a:pPr lvl="1"/>
            <a:r>
              <a:rPr lang="en-US" dirty="0" smtClean="0"/>
              <a:t>C</a:t>
            </a:r>
            <a:r>
              <a:rPr lang="en-US" b="0" dirty="0" smtClean="0"/>
              <a:t>onformity: Adherence to broader cultural norms of school as well as racial/ethnic group membership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36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PRACTICES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New Directions to Foster Culturally Responsive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74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"/>
            <a:ext cx="11049000" cy="859147"/>
          </a:xfrm>
        </p:spPr>
        <p:txBody>
          <a:bodyPr>
            <a:noAutofit/>
          </a:bodyPr>
          <a:lstStyle/>
          <a:p>
            <a:r>
              <a:rPr lang="en-US" sz="4800" b="0" dirty="0" smtClean="0">
                <a:solidFill>
                  <a:schemeClr val="tx1"/>
                </a:solidFill>
              </a:rPr>
              <a:t>Best Practices for Addressing Bullying</a:t>
            </a:r>
            <a:endParaRPr lang="en-US" sz="4800" b="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656576"/>
              </p:ext>
            </p:extLst>
          </p:nvPr>
        </p:nvGraphicFramePr>
        <p:xfrm>
          <a:off x="1524001" y="1058091"/>
          <a:ext cx="5799909" cy="5172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7239000" y="1433103"/>
            <a:ext cx="51681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</a:pPr>
            <a:r>
              <a:rPr lang="en-US" sz="4000" b="1" dirty="0">
                <a:cs typeface="Aharoni" panose="02010803020104030203" pitchFamily="2" charset="-79"/>
              </a:rPr>
              <a:t>Prevention is better than a cure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-21609" y="1313199"/>
            <a:ext cx="2873777" cy="1468189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lvl="0"/>
            <a:r>
              <a:rPr lang="en-US" sz="2000" dirty="0"/>
              <a:t>Target </a:t>
            </a:r>
            <a:r>
              <a:rPr lang="en-US" sz="2000" dirty="0" smtClean="0"/>
              <a:t>entire </a:t>
            </a:r>
          </a:p>
          <a:p>
            <a:pPr lvl="0"/>
            <a:r>
              <a:rPr lang="en-US" sz="2000" dirty="0" smtClean="0"/>
              <a:t>school</a:t>
            </a:r>
            <a:endParaRPr lang="en-US" sz="2000" dirty="0"/>
          </a:p>
        </p:txBody>
      </p:sp>
      <p:sp>
        <p:nvSpPr>
          <p:cNvPr id="14" name="Rounded Rectangle 13"/>
          <p:cNvSpPr/>
          <p:nvPr/>
        </p:nvSpPr>
        <p:spPr>
          <a:xfrm>
            <a:off x="-21609" y="3188542"/>
            <a:ext cx="3605349" cy="1339587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000" dirty="0"/>
              <a:t>Target </a:t>
            </a:r>
            <a:r>
              <a:rPr lang="en-US" sz="2000" dirty="0" smtClean="0"/>
              <a:t>students </a:t>
            </a:r>
            <a:r>
              <a:rPr lang="en-US" sz="2000" dirty="0"/>
              <a:t>who may</a:t>
            </a:r>
          </a:p>
          <a:p>
            <a:pPr lvl="0"/>
            <a:r>
              <a:rPr lang="en-US" sz="2000" dirty="0"/>
              <a:t>be at risk for </a:t>
            </a:r>
            <a:r>
              <a:rPr lang="en-US" sz="2000" dirty="0" smtClean="0"/>
              <a:t>engaging in bullying or targeted for victimization</a:t>
            </a:r>
            <a:endParaRPr lang="en-US" sz="2000" dirty="0"/>
          </a:p>
          <a:p>
            <a:pPr algn="ctr"/>
            <a:endParaRPr lang="en-US" sz="2000" dirty="0"/>
          </a:p>
        </p:txBody>
      </p:sp>
      <p:sp>
        <p:nvSpPr>
          <p:cNvPr id="15" name="Rounded Rectangle 14"/>
          <p:cNvSpPr/>
          <p:nvPr/>
        </p:nvSpPr>
        <p:spPr>
          <a:xfrm>
            <a:off x="26158" y="4648200"/>
            <a:ext cx="4862573" cy="157296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000" dirty="0"/>
              <a:t>Target </a:t>
            </a:r>
            <a:r>
              <a:rPr lang="en-US" sz="2000" dirty="0" smtClean="0"/>
              <a:t>students </a:t>
            </a:r>
            <a:r>
              <a:rPr lang="en-US" sz="2000" dirty="0"/>
              <a:t>exhibiting </a:t>
            </a:r>
          </a:p>
          <a:p>
            <a:pPr lvl="0"/>
            <a:r>
              <a:rPr lang="en-US" sz="2000" dirty="0"/>
              <a:t>bullying behavior or who are</a:t>
            </a:r>
          </a:p>
          <a:p>
            <a:pPr lvl="0"/>
            <a:r>
              <a:rPr lang="en-US" sz="2000" dirty="0"/>
              <a:t>victimized by peers </a:t>
            </a:r>
          </a:p>
          <a:p>
            <a:pPr lvl="0"/>
            <a:r>
              <a:rPr lang="en-US" sz="2000" b="1" dirty="0"/>
              <a:t>Provide focused</a:t>
            </a:r>
          </a:p>
          <a:p>
            <a:pPr lvl="0"/>
            <a:r>
              <a:rPr lang="en-US" sz="2000" b="1" dirty="0"/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val="241735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(re)Defining Bullying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9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"/>
            <a:ext cx="11963400" cy="859147"/>
          </a:xfrm>
        </p:spPr>
        <p:txBody>
          <a:bodyPr>
            <a:noAutofit/>
          </a:bodyPr>
          <a:lstStyle/>
          <a:p>
            <a:r>
              <a:rPr lang="en-US" sz="4800" b="0" dirty="0" smtClean="0">
                <a:solidFill>
                  <a:schemeClr val="tx1"/>
                </a:solidFill>
              </a:rPr>
              <a:t>How we typically address bullying in schools? </a:t>
            </a:r>
            <a:endParaRPr lang="en-US" sz="4800" b="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656576"/>
              </p:ext>
            </p:extLst>
          </p:nvPr>
        </p:nvGraphicFramePr>
        <p:xfrm>
          <a:off x="1524001" y="1058091"/>
          <a:ext cx="5799909" cy="5172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6858000" y="2971800"/>
            <a:ext cx="4724400" cy="3026228"/>
          </a:xfrm>
          <a:prstGeom prst="roundRect">
            <a:avLst/>
          </a:prstGeom>
          <a:gradFill>
            <a:gsLst>
              <a:gs pos="0">
                <a:schemeClr val="accent2">
                  <a:tint val="35000"/>
                  <a:satMod val="260000"/>
                  <a:alpha val="14000"/>
                </a:schemeClr>
              </a:gs>
              <a:gs pos="30000">
                <a:schemeClr val="accent2">
                  <a:tint val="38000"/>
                  <a:satMod val="260000"/>
                </a:schemeClr>
              </a:gs>
              <a:gs pos="75000">
                <a:schemeClr val="accent2">
                  <a:tint val="55000"/>
                  <a:satMod val="255000"/>
                </a:schemeClr>
              </a:gs>
              <a:gs pos="100000">
                <a:schemeClr val="accent2">
                  <a:tint val="70000"/>
                  <a:satMod val="255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lvl="0"/>
            <a:r>
              <a:rPr lang="en-US" sz="3200" b="1" dirty="0" smtClean="0"/>
              <a:t>Tier 1: Primary Prevention </a:t>
            </a:r>
            <a:endParaRPr lang="en-US" sz="3200" b="1" dirty="0"/>
          </a:p>
          <a:p>
            <a:pPr lvl="0"/>
            <a:r>
              <a:rPr lang="en-US" sz="3200" b="1" dirty="0" smtClean="0"/>
              <a:t>Programs and Strategies</a:t>
            </a:r>
            <a:endParaRPr lang="en-US" sz="3200" b="1" dirty="0"/>
          </a:p>
          <a:p>
            <a:pPr lvl="0">
              <a:buFont typeface="Arial" pitchFamily="34" charset="0"/>
              <a:buChar char="•"/>
            </a:pPr>
            <a:r>
              <a:rPr lang="en-US" sz="2000" dirty="0"/>
              <a:t>Anti-bullying policies</a:t>
            </a:r>
          </a:p>
          <a:p>
            <a:pPr lvl="0">
              <a:buFont typeface="Arial" pitchFamily="34" charset="0"/>
              <a:buChar char="•"/>
            </a:pPr>
            <a:r>
              <a:rPr lang="en-US" sz="2000" dirty="0"/>
              <a:t>Bullying prevention programs</a:t>
            </a:r>
          </a:p>
          <a:p>
            <a:pPr lvl="0">
              <a:buFont typeface="Arial" pitchFamily="34" charset="0"/>
              <a:buChar char="•"/>
            </a:pPr>
            <a:r>
              <a:rPr lang="en-US" sz="2000" dirty="0"/>
              <a:t>School-wide discipline </a:t>
            </a:r>
            <a:r>
              <a:rPr lang="en-US" sz="2000" dirty="0" smtClean="0"/>
              <a:t>programs</a:t>
            </a:r>
            <a:endParaRPr lang="en-US" sz="2000" dirty="0"/>
          </a:p>
          <a:p>
            <a:pPr lvl="0">
              <a:buFont typeface="Arial" pitchFamily="34" charset="0"/>
              <a:buChar char="•"/>
            </a:pPr>
            <a:r>
              <a:rPr lang="en-US" sz="2000" dirty="0"/>
              <a:t>Social Emotional Learning </a:t>
            </a:r>
            <a:r>
              <a:rPr lang="en-US" sz="2000" dirty="0" smtClean="0"/>
              <a:t>programs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2039984" y="1113872"/>
            <a:ext cx="4604657" cy="1620619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248400" y="2438400"/>
            <a:ext cx="990600" cy="68580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-21609" y="1313199"/>
            <a:ext cx="2873777" cy="1468189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lvl="0"/>
            <a:r>
              <a:rPr lang="en-US" sz="2000" dirty="0"/>
              <a:t>Target </a:t>
            </a:r>
            <a:r>
              <a:rPr lang="en-US" sz="2000" dirty="0" smtClean="0"/>
              <a:t>entire </a:t>
            </a:r>
          </a:p>
          <a:p>
            <a:pPr lvl="0"/>
            <a:r>
              <a:rPr lang="en-US" sz="2000" dirty="0" smtClean="0"/>
              <a:t>school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121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"/>
            <a:ext cx="11963400" cy="859147"/>
          </a:xfrm>
        </p:spPr>
        <p:txBody>
          <a:bodyPr>
            <a:noAutofit/>
          </a:bodyPr>
          <a:lstStyle/>
          <a:p>
            <a:pPr algn="l"/>
            <a:r>
              <a:rPr lang="en-US" sz="4800" b="0" dirty="0" smtClean="0">
                <a:solidFill>
                  <a:schemeClr val="tx1"/>
                </a:solidFill>
              </a:rPr>
              <a:t>If prevention is better than a cure….</a:t>
            </a:r>
            <a:endParaRPr lang="en-US" sz="4800" b="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656576"/>
              </p:ext>
            </p:extLst>
          </p:nvPr>
        </p:nvGraphicFramePr>
        <p:xfrm>
          <a:off x="1524001" y="1058091"/>
          <a:ext cx="5799909" cy="5172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7536976" y="2781299"/>
            <a:ext cx="4724400" cy="293304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lvl="0"/>
            <a:endParaRPr lang="en-US" sz="3200" b="1" dirty="0" smtClean="0">
              <a:solidFill>
                <a:schemeClr val="tx1"/>
              </a:solidFill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</a:rPr>
              <a:t>Tier 2: Secondary </a:t>
            </a:r>
          </a:p>
          <a:p>
            <a:pPr lvl="0"/>
            <a:r>
              <a:rPr lang="en-US" sz="3200" b="1" dirty="0" smtClean="0">
                <a:solidFill>
                  <a:schemeClr val="tx1"/>
                </a:solidFill>
              </a:rPr>
              <a:t>Prevention </a:t>
            </a:r>
            <a:endParaRPr lang="en-US" sz="3200" b="1" dirty="0">
              <a:solidFill>
                <a:schemeClr val="tx1"/>
              </a:solidFill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</a:rPr>
              <a:t>Programs and Strategies</a:t>
            </a:r>
            <a:endParaRPr lang="en-US" sz="3200" b="1" dirty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Social Skills Training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Anger management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Friendship building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Other?</a:t>
            </a:r>
          </a:p>
          <a:p>
            <a:pPr lvl="0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12576" y="2781300"/>
            <a:ext cx="3740624" cy="1620619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546376" y="3515435"/>
            <a:ext cx="990600" cy="68580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-21609" y="3188542"/>
            <a:ext cx="3605349" cy="1339587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000" dirty="0"/>
              <a:t>Target </a:t>
            </a:r>
            <a:r>
              <a:rPr lang="en-US" sz="2000" dirty="0" smtClean="0"/>
              <a:t>students </a:t>
            </a:r>
            <a:r>
              <a:rPr lang="en-US" sz="2000" dirty="0"/>
              <a:t>who may</a:t>
            </a:r>
          </a:p>
          <a:p>
            <a:pPr lvl="0"/>
            <a:r>
              <a:rPr lang="en-US" sz="2000" dirty="0"/>
              <a:t>be at risk for </a:t>
            </a:r>
            <a:r>
              <a:rPr lang="en-US" sz="2000" dirty="0" smtClean="0"/>
              <a:t>engaging in bullying or targeted for victimization</a:t>
            </a:r>
            <a:endParaRPr lang="en-US" sz="2000" dirty="0"/>
          </a:p>
          <a:p>
            <a:pPr algn="ctr"/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7315200" y="1580970"/>
            <a:ext cx="4655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Why are we not more proactive?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739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"/>
            <a:ext cx="11963400" cy="859147"/>
          </a:xfrm>
        </p:spPr>
        <p:txBody>
          <a:bodyPr>
            <a:noAutofit/>
          </a:bodyPr>
          <a:lstStyle/>
          <a:p>
            <a:pPr algn="l"/>
            <a:r>
              <a:rPr lang="en-US" sz="4800" b="0" dirty="0" smtClean="0">
                <a:solidFill>
                  <a:schemeClr val="tx1"/>
                </a:solidFill>
              </a:rPr>
              <a:t>What about those afflicted by bullying?</a:t>
            </a:r>
            <a:endParaRPr lang="en-US" sz="4800" b="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656576"/>
              </p:ext>
            </p:extLst>
          </p:nvPr>
        </p:nvGraphicFramePr>
        <p:xfrm>
          <a:off x="1524001" y="1058091"/>
          <a:ext cx="5799909" cy="5172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7536976" y="2688121"/>
            <a:ext cx="4724400" cy="302622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lvl="0"/>
            <a:r>
              <a:rPr lang="en-US" sz="3200" b="1" dirty="0" smtClean="0">
                <a:solidFill>
                  <a:schemeClr val="tx1"/>
                </a:solidFill>
              </a:rPr>
              <a:t>Tier </a:t>
            </a:r>
            <a:r>
              <a:rPr lang="en-US" sz="3200" b="1" dirty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: Tertiary Prevention</a:t>
            </a:r>
          </a:p>
          <a:p>
            <a:pPr lvl="0"/>
            <a:r>
              <a:rPr lang="en-US" sz="3200" b="1" dirty="0" smtClean="0">
                <a:solidFill>
                  <a:schemeClr val="tx1"/>
                </a:solidFill>
              </a:rPr>
              <a:t> Programs</a:t>
            </a:r>
            <a:endParaRPr lang="en-US" sz="3200" b="1" dirty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????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05752" y="4419600"/>
            <a:ext cx="3740624" cy="1620619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210300" y="4232966"/>
            <a:ext cx="1113610" cy="556699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6158" y="4648200"/>
            <a:ext cx="4862573" cy="157296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000" dirty="0"/>
              <a:t>Target </a:t>
            </a:r>
            <a:r>
              <a:rPr lang="en-US" sz="2000" dirty="0" smtClean="0"/>
              <a:t>students </a:t>
            </a:r>
            <a:r>
              <a:rPr lang="en-US" sz="2000" dirty="0"/>
              <a:t>exhibiting </a:t>
            </a:r>
          </a:p>
          <a:p>
            <a:pPr lvl="0"/>
            <a:r>
              <a:rPr lang="en-US" sz="2000" dirty="0"/>
              <a:t>bullying behavior or who are</a:t>
            </a:r>
          </a:p>
          <a:p>
            <a:pPr lvl="0"/>
            <a:r>
              <a:rPr lang="en-US" sz="2000" dirty="0"/>
              <a:t>victimized by peers </a:t>
            </a:r>
          </a:p>
        </p:txBody>
      </p:sp>
    </p:spTree>
    <p:extLst>
      <p:ext uri="{BB962C8B-B14F-4D97-AF65-F5344CB8AC3E}">
        <p14:creationId xmlns:p14="http://schemas.microsoft.com/office/powerpoint/2010/main" val="34994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txBody>
          <a:bodyPr/>
          <a:lstStyle/>
          <a:p>
            <a:pPr algn="ctr"/>
            <a:r>
              <a:rPr lang="en-US" sz="4800" b="0" dirty="0" smtClean="0">
                <a:cs typeface="Aharoni" panose="02010803020104030203" pitchFamily="2" charset="-79"/>
              </a:rPr>
              <a:t>Bullying Assessment is Important</a:t>
            </a:r>
            <a:endParaRPr lang="en-US" sz="4800" b="0" dirty="0"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1"/>
            <a:ext cx="11049000" cy="4430713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 smtClean="0">
                <a:cs typeface="Aharoni" panose="02010803020104030203" pitchFamily="2" charset="-79"/>
              </a:rPr>
              <a:t>Proactive Responding: Effective bullying prevention &amp; intervention begins with accurate identification</a:t>
            </a:r>
          </a:p>
          <a:p>
            <a:endParaRPr lang="en-US" sz="2400" b="0" dirty="0" smtClean="0">
              <a:cs typeface="Aharoni" panose="02010803020104030203" pitchFamily="2" charset="-79"/>
            </a:endParaRPr>
          </a:p>
          <a:p>
            <a:r>
              <a:rPr lang="en-US" sz="2400" b="0" dirty="0" smtClean="0">
                <a:cs typeface="Aharoni" panose="02010803020104030203" pitchFamily="2" charset="-79"/>
              </a:rPr>
              <a:t>Legal </a:t>
            </a:r>
            <a:r>
              <a:rPr lang="en-US" sz="2400" b="0" dirty="0">
                <a:cs typeface="Aharoni" panose="02010803020104030203" pitchFamily="2" charset="-79"/>
              </a:rPr>
              <a:t>View</a:t>
            </a:r>
            <a:r>
              <a:rPr lang="en-US" sz="2400" b="0" dirty="0" smtClean="0">
                <a:cs typeface="Aharoni" panose="02010803020104030203" pitchFamily="2" charset="-79"/>
              </a:rPr>
              <a:t>: Collateral Data</a:t>
            </a:r>
            <a:endParaRPr lang="en-US" sz="2400" b="0" dirty="0">
              <a:cs typeface="Aharoni" panose="02010803020104030203" pitchFamily="2" charset="-79"/>
            </a:endParaRPr>
          </a:p>
          <a:p>
            <a:pPr lvl="1"/>
            <a:r>
              <a:rPr lang="en-US" sz="2400" dirty="0" smtClean="0">
                <a:cs typeface="Aharoni" panose="02010803020104030203" pitchFamily="2" charset="-79"/>
              </a:rPr>
              <a:t>Corroboration </a:t>
            </a:r>
            <a:r>
              <a:rPr lang="en-US" sz="2400" dirty="0">
                <a:cs typeface="Aharoni" panose="02010803020104030203" pitchFamily="2" charset="-79"/>
              </a:rPr>
              <a:t>that victimization occurs and causes </a:t>
            </a:r>
            <a:r>
              <a:rPr lang="en-US" sz="2400" dirty="0" smtClean="0">
                <a:cs typeface="Aharoni" panose="02010803020104030203" pitchFamily="2" charset="-79"/>
              </a:rPr>
              <a:t>harm</a:t>
            </a:r>
          </a:p>
          <a:p>
            <a:pPr lvl="2"/>
            <a:r>
              <a:rPr lang="en-US" sz="2400" b="1" dirty="0" smtClean="0">
                <a:solidFill>
                  <a:srgbClr val="C00000"/>
                </a:solidFill>
                <a:cs typeface="Aharoni" panose="02010803020104030203" pitchFamily="2" charset="-79"/>
              </a:rPr>
              <a:t>Texas Anti-bullying Law</a:t>
            </a:r>
            <a:r>
              <a:rPr lang="en-US" sz="2400" dirty="0" smtClean="0">
                <a:cs typeface="Aharoni" panose="02010803020104030203" pitchFamily="2" charset="-79"/>
              </a:rPr>
              <a:t>: Transfer </a:t>
            </a:r>
            <a:r>
              <a:rPr lang="en-US" sz="2400" dirty="0">
                <a:cs typeface="Aharoni" panose="02010803020104030203" pitchFamily="2" charset="-79"/>
              </a:rPr>
              <a:t>of students who are victims of or have engaged in bullying </a:t>
            </a:r>
            <a:endParaRPr lang="en-US" sz="2400" dirty="0" smtClean="0">
              <a:cs typeface="Aharoni" panose="02010803020104030203" pitchFamily="2" charset="-79"/>
            </a:endParaRPr>
          </a:p>
          <a:p>
            <a:pPr marL="914400" lvl="2" indent="0">
              <a:buNone/>
            </a:pPr>
            <a:endParaRPr lang="en-US" sz="1200" dirty="0" smtClean="0"/>
          </a:p>
          <a:p>
            <a:pPr marL="914400" lvl="2" indent="0">
              <a:buNone/>
            </a:pPr>
            <a:endParaRPr lang="en-US" sz="1200" dirty="0"/>
          </a:p>
          <a:p>
            <a:pPr marL="914400" lvl="2" indent="0">
              <a:buNone/>
            </a:pPr>
            <a:endParaRPr lang="en-US" sz="1200" dirty="0" smtClean="0"/>
          </a:p>
          <a:p>
            <a:pPr marL="914400" lvl="2" indent="0">
              <a:buNone/>
            </a:pPr>
            <a:endParaRPr lang="en-US" sz="1200" dirty="0"/>
          </a:p>
          <a:p>
            <a:pPr marL="914400" lvl="2" indent="0">
              <a:buNone/>
            </a:pPr>
            <a:endParaRPr lang="en-US" sz="1200" dirty="0"/>
          </a:p>
          <a:p>
            <a:pPr marL="114300" indent="0">
              <a:buNone/>
            </a:pPr>
            <a:r>
              <a:rPr lang="en-US" sz="1000" dirty="0" smtClean="0"/>
              <a:t>Blake</a:t>
            </a:r>
            <a:r>
              <a:rPr lang="en-US" sz="1000" dirty="0"/>
              <a:t>, J. J., Banks, C. S. </a:t>
            </a:r>
            <a:r>
              <a:rPr lang="en-US" sz="1000" dirty="0" smtClean="0"/>
              <a:t>, </a:t>
            </a:r>
            <a:r>
              <a:rPr lang="en-US" sz="1000" dirty="0"/>
              <a:t>Patience, B. A. </a:t>
            </a:r>
            <a:r>
              <a:rPr lang="en-US" sz="1000" dirty="0" smtClean="0"/>
              <a:t>, </a:t>
            </a:r>
            <a:r>
              <a:rPr lang="en-US" sz="1000" dirty="0"/>
              <a:t>&amp; Lund, E. </a:t>
            </a:r>
            <a:r>
              <a:rPr lang="en-US" sz="1000" dirty="0" smtClean="0"/>
              <a:t>M </a:t>
            </a:r>
            <a:r>
              <a:rPr lang="en-US" sz="1000" dirty="0"/>
              <a:t>(accepted)   School-based mental health </a:t>
            </a:r>
            <a:r>
              <a:rPr lang="en-US" sz="1000" dirty="0" smtClean="0"/>
              <a:t>professionals</a:t>
            </a:r>
            <a:r>
              <a:rPr lang="en-US" sz="1000" dirty="0"/>
              <a:t>’ bullying assessment practices: </a:t>
            </a:r>
            <a:endParaRPr lang="en-US" sz="1000" dirty="0" smtClean="0"/>
          </a:p>
          <a:p>
            <a:pPr marL="114300" indent="0">
              <a:buNone/>
            </a:pPr>
            <a:r>
              <a:rPr lang="en-US" sz="1000" dirty="0" smtClean="0"/>
              <a:t>A </a:t>
            </a:r>
            <a:r>
              <a:rPr lang="en-US" sz="1000" dirty="0"/>
              <a:t>call for evidenced-based bullying assessment guidelines.  </a:t>
            </a:r>
            <a:r>
              <a:rPr lang="en-US" sz="1000" i="1" dirty="0"/>
              <a:t>Professional School Counselor</a:t>
            </a:r>
            <a:r>
              <a:rPr lang="en-US" sz="1000" dirty="0"/>
              <a:t>. </a:t>
            </a:r>
          </a:p>
          <a:p>
            <a:pPr marL="914400" lvl="2" indent="0">
              <a:buNone/>
            </a:pPr>
            <a:endParaRPr lang="en-US" sz="2400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3636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txBody>
          <a:bodyPr/>
          <a:lstStyle/>
          <a:p>
            <a:pPr algn="ctr"/>
            <a:r>
              <a:rPr lang="en-US" sz="4800" b="0" dirty="0" smtClean="0">
                <a:cs typeface="Aharoni" panose="02010803020104030203" pitchFamily="2" charset="-79"/>
              </a:rPr>
              <a:t>Bullying Assessment is Important</a:t>
            </a:r>
            <a:endParaRPr lang="en-US" sz="4800" b="0" dirty="0"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1"/>
            <a:ext cx="11049000" cy="4430713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 smtClean="0">
                <a:cs typeface="Aharoni" panose="02010803020104030203" pitchFamily="2" charset="-79"/>
              </a:rPr>
              <a:t>Proactive Responding: Effective bullying prevention &amp; intervention begins with accurate identification</a:t>
            </a:r>
          </a:p>
          <a:p>
            <a:endParaRPr lang="en-US" sz="2400" b="0" dirty="0" smtClean="0">
              <a:cs typeface="Aharoni" panose="02010803020104030203" pitchFamily="2" charset="-79"/>
            </a:endParaRPr>
          </a:p>
          <a:p>
            <a:r>
              <a:rPr lang="en-US" sz="2400" b="0" dirty="0" smtClean="0">
                <a:cs typeface="Aharoni" panose="02010803020104030203" pitchFamily="2" charset="-79"/>
              </a:rPr>
              <a:t>Mental </a:t>
            </a:r>
            <a:r>
              <a:rPr lang="en-US" sz="2400" b="0" dirty="0">
                <a:cs typeface="Aharoni" panose="02010803020104030203" pitchFamily="2" charset="-79"/>
              </a:rPr>
              <a:t>Health View</a:t>
            </a:r>
            <a:r>
              <a:rPr lang="en-US" sz="2400" b="0" dirty="0" smtClean="0">
                <a:cs typeface="Aharoni" panose="02010803020104030203" pitchFamily="2" charset="-79"/>
              </a:rPr>
              <a:t>: Eye of the Beholder</a:t>
            </a:r>
            <a:endParaRPr lang="en-US" sz="2400" b="0" dirty="0">
              <a:cs typeface="Aharoni" panose="02010803020104030203" pitchFamily="2" charset="-79"/>
            </a:endParaRPr>
          </a:p>
          <a:p>
            <a:pPr lvl="1"/>
            <a:r>
              <a:rPr lang="en-US" sz="2400" dirty="0">
                <a:cs typeface="Aharoni" panose="02010803020104030203" pitchFamily="2" charset="-79"/>
              </a:rPr>
              <a:t>Perception of </a:t>
            </a:r>
            <a:r>
              <a:rPr lang="en-US" sz="2400" dirty="0" smtClean="0">
                <a:cs typeface="Aharoni" panose="02010803020104030203" pitchFamily="2" charset="-79"/>
              </a:rPr>
              <a:t>victimization </a:t>
            </a:r>
            <a:r>
              <a:rPr lang="en-US" sz="2400" dirty="0">
                <a:cs typeface="Aharoni" panose="02010803020104030203" pitchFamily="2" charset="-79"/>
              </a:rPr>
              <a:t>is sufficient to warrant support</a:t>
            </a:r>
          </a:p>
          <a:p>
            <a:pPr lvl="1"/>
            <a:r>
              <a:rPr lang="en-US" sz="2400" dirty="0">
                <a:cs typeface="Aharoni" panose="02010803020104030203" pitchFamily="2" charset="-79"/>
              </a:rPr>
              <a:t>Identify support </a:t>
            </a:r>
            <a:r>
              <a:rPr lang="en-US" sz="2400" dirty="0" smtClean="0">
                <a:cs typeface="Aharoni" panose="02010803020104030203" pitchFamily="2" charset="-79"/>
              </a:rPr>
              <a:t>services</a:t>
            </a:r>
          </a:p>
          <a:p>
            <a:pPr lvl="2"/>
            <a:r>
              <a:rPr lang="en-US" sz="2400" b="1" dirty="0">
                <a:solidFill>
                  <a:srgbClr val="C00000"/>
                </a:solidFill>
                <a:cs typeface="Aharoni" panose="02010803020104030203" pitchFamily="2" charset="-79"/>
              </a:rPr>
              <a:t>Texas Anti-bullying Law </a:t>
            </a:r>
            <a:r>
              <a:rPr lang="en-US" sz="2400" dirty="0" smtClean="0">
                <a:cs typeface="Aharoni" panose="02010803020104030203" pitchFamily="2" charset="-79"/>
              </a:rPr>
              <a:t>: provide counseling to bullies and victims</a:t>
            </a:r>
            <a:endParaRPr lang="en-US" sz="2400" dirty="0">
              <a:cs typeface="Aharoni" panose="02010803020104030203" pitchFamily="2" charset="-79"/>
            </a:endParaRPr>
          </a:p>
          <a:p>
            <a:pPr marL="914400" lvl="2" indent="0">
              <a:buNone/>
            </a:pPr>
            <a:endParaRPr lang="en-US" sz="1200" dirty="0"/>
          </a:p>
          <a:p>
            <a:pPr marL="114300" indent="0">
              <a:buNone/>
            </a:pPr>
            <a:r>
              <a:rPr lang="en-US" sz="1000" dirty="0" smtClean="0"/>
              <a:t>Blake</a:t>
            </a:r>
            <a:r>
              <a:rPr lang="en-US" sz="1000" dirty="0"/>
              <a:t>, J. J., Banks, C. S. </a:t>
            </a:r>
            <a:r>
              <a:rPr lang="en-US" sz="1000" dirty="0" smtClean="0"/>
              <a:t>, </a:t>
            </a:r>
            <a:r>
              <a:rPr lang="en-US" sz="1000" dirty="0"/>
              <a:t>Patience, B. A. </a:t>
            </a:r>
            <a:r>
              <a:rPr lang="en-US" sz="1000" dirty="0" smtClean="0"/>
              <a:t>, </a:t>
            </a:r>
            <a:r>
              <a:rPr lang="en-US" sz="1000" dirty="0"/>
              <a:t>&amp; Lund, E. </a:t>
            </a:r>
            <a:r>
              <a:rPr lang="en-US" sz="1000" dirty="0" smtClean="0"/>
              <a:t>M </a:t>
            </a:r>
            <a:r>
              <a:rPr lang="en-US" sz="1000" dirty="0"/>
              <a:t>(accepted)   School-based mental health </a:t>
            </a:r>
            <a:r>
              <a:rPr lang="en-US" sz="1000" dirty="0" smtClean="0"/>
              <a:t>professionals</a:t>
            </a:r>
            <a:r>
              <a:rPr lang="en-US" sz="1000" dirty="0"/>
              <a:t>’ bullying assessment practices: </a:t>
            </a:r>
            <a:endParaRPr lang="en-US" sz="1000" dirty="0" smtClean="0"/>
          </a:p>
          <a:p>
            <a:pPr marL="114300" indent="0">
              <a:buNone/>
            </a:pPr>
            <a:r>
              <a:rPr lang="en-US" sz="1000" dirty="0" smtClean="0"/>
              <a:t>A </a:t>
            </a:r>
            <a:r>
              <a:rPr lang="en-US" sz="1000" dirty="0"/>
              <a:t>call for evidenced-based bullying assessment guidelines.  </a:t>
            </a:r>
            <a:r>
              <a:rPr lang="en-US" sz="1000" i="1" dirty="0"/>
              <a:t>Professional School Counselor</a:t>
            </a:r>
            <a:r>
              <a:rPr lang="en-US" sz="1000" dirty="0"/>
              <a:t>. </a:t>
            </a:r>
          </a:p>
          <a:p>
            <a:pPr marL="914400" lvl="2" indent="0">
              <a:buNone/>
            </a:pPr>
            <a:endParaRPr lang="en-US" sz="2400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9054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txBody>
          <a:bodyPr/>
          <a:lstStyle/>
          <a:p>
            <a:pPr algn="ctr"/>
            <a:r>
              <a:rPr lang="en-US" sz="4800" b="0" dirty="0" smtClean="0">
                <a:cs typeface="Aharoni" panose="02010803020104030203" pitchFamily="2" charset="-79"/>
              </a:rPr>
              <a:t>Bullying Assessment is Important.</a:t>
            </a:r>
            <a:br>
              <a:rPr lang="en-US" sz="4800" b="0" dirty="0" smtClean="0">
                <a:cs typeface="Aharoni" panose="02010803020104030203" pitchFamily="2" charset="-79"/>
              </a:rPr>
            </a:br>
            <a:r>
              <a:rPr lang="en-US" sz="3600" b="0" dirty="0" smtClean="0">
                <a:cs typeface="Aharoni" panose="02010803020104030203" pitchFamily="2" charset="-79"/>
              </a:rPr>
              <a:t>Can we assess in culturally responsive ways?</a:t>
            </a:r>
            <a:endParaRPr lang="en-US" sz="3600" b="0" dirty="0"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1"/>
            <a:ext cx="11049000" cy="4430713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 smtClean="0">
                <a:cs typeface="Aharoni" panose="02010803020104030203" pitchFamily="2" charset="-79"/>
              </a:rPr>
              <a:t>Measures and Methods to consider</a:t>
            </a:r>
            <a:endParaRPr lang="en-US" sz="1000" dirty="0"/>
          </a:p>
          <a:p>
            <a:pPr marL="914400" lvl="2" indent="0">
              <a:buNone/>
            </a:pPr>
            <a:endParaRPr lang="en-US" sz="2400" dirty="0">
              <a:cs typeface="Aharoni" panose="02010803020104030203" pitchFamily="2" charset="-79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47190101"/>
              </p:ext>
            </p:extLst>
          </p:nvPr>
        </p:nvGraphicFramePr>
        <p:xfrm>
          <a:off x="381000" y="762000"/>
          <a:ext cx="11353800" cy="5571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48006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Culturally Responsive Assessment: Are we asking the right questions?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4800" y="48006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Culturally Responsive Assessment: Are we asking the right questions?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67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018"/>
            <a:ext cx="12192000" cy="1143000"/>
          </a:xfrm>
        </p:spPr>
        <p:txBody>
          <a:bodyPr/>
          <a:lstStyle/>
          <a:p>
            <a:pPr algn="ctr"/>
            <a:r>
              <a:rPr lang="en-US" sz="4800" b="0" dirty="0" smtClean="0">
                <a:cs typeface="Aharoni" panose="02010803020104030203" pitchFamily="2" charset="-79"/>
              </a:rPr>
              <a:t>Bullying </a:t>
            </a:r>
            <a:r>
              <a:rPr lang="en-US" sz="4800" b="0" dirty="0">
                <a:cs typeface="Aharoni" panose="02010803020104030203" pitchFamily="2" charset="-79"/>
              </a:rPr>
              <a:t>Assessment</a:t>
            </a:r>
            <a:r>
              <a:rPr lang="en-US" sz="4800" b="0" dirty="0" smtClean="0">
                <a:cs typeface="Aharoni" panose="02010803020104030203" pitchFamily="2" charset="-79"/>
              </a:rPr>
              <a:t>: </a:t>
            </a:r>
            <a:r>
              <a:rPr lang="en-US" sz="4500" b="0" dirty="0" smtClean="0">
                <a:cs typeface="Aharoni" panose="02010803020104030203" pitchFamily="2" charset="-79"/>
              </a:rPr>
              <a:t>Routine Assessment</a:t>
            </a:r>
            <a:endParaRPr lang="en-US" sz="4500" b="0" dirty="0">
              <a:cs typeface="Aharoni" panose="02010803020104030203" pitchFamily="2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06834" y="3335889"/>
            <a:ext cx="1676400" cy="7620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Suspected Student Named</a:t>
            </a:r>
            <a:endParaRPr lang="en-US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190715" y="3686418"/>
            <a:ext cx="895351" cy="4356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004002" y="3590502"/>
            <a:ext cx="844598" cy="4953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1806338" y="5270229"/>
            <a:ext cx="16764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2808027" y="4212694"/>
            <a:ext cx="1676400" cy="7620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7467599" y="4227733"/>
            <a:ext cx="2260979" cy="7620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871733" y="5328064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Classroom</a:t>
            </a:r>
          </a:p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Observation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60427" y="4334217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Student Interview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657529" y="4285567"/>
            <a:ext cx="1943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Adult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Informant Interview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884778" y="5270383"/>
            <a:ext cx="1676400" cy="762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037178" y="5335874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Peer Report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1200" y="5318167"/>
            <a:ext cx="20574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Archival Records Review</a:t>
            </a:r>
            <a:endParaRPr lang="en-US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55610" y="5105400"/>
            <a:ext cx="777296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5333" y="1933681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Mental Health View: Eye of Beholder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6073680" y="2590800"/>
            <a:ext cx="22320" cy="5403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5721" y="5293941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Collateral </a:t>
            </a:r>
          </a:p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8063553" y="5266754"/>
            <a:ext cx="20574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Social Emotional Assessment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34698" y="1658761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Anonymous Reporting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5258582" y="1698849"/>
            <a:ext cx="1676400" cy="762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Anonymous Reportin</a:t>
            </a:r>
            <a:r>
              <a:rPr lang="en-US" b="1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3198978" y="1676400"/>
            <a:ext cx="1676400" cy="7620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Self-, Peer-, Teacher Report</a:t>
            </a:r>
            <a:endParaRPr lang="en-US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225352" y="1696574"/>
            <a:ext cx="2375847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Surveying Students of Bullying Experiences</a:t>
            </a:r>
            <a:endParaRPr lang="en-US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6758698" y="2625131"/>
            <a:ext cx="895351" cy="4356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273739" y="2502852"/>
            <a:ext cx="1046293" cy="6282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617248" y="15240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Culturally Responsive Assessment: Are we asking the right questions?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24448" y="3599548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Culturally Responsive Assessment: Are we asking the right questions?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3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ea typeface="Times New Roman"/>
                <a:cs typeface="Aharoni" panose="02010803020104030203" pitchFamily="2" charset="-79"/>
              </a:rPr>
              <a:t>Once we identify those being bullied…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16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0" dirty="0" smtClean="0">
                <a:latin typeface="+mn-lt"/>
                <a:ea typeface="Times New Roman"/>
                <a:cs typeface="Aharoni" panose="02010803020104030203" pitchFamily="2" charset="-79"/>
              </a:rPr>
              <a:t>Need to Implement: </a:t>
            </a:r>
            <a:br>
              <a:rPr lang="en-US" sz="3600" b="0" dirty="0" smtClean="0">
                <a:latin typeface="+mn-lt"/>
                <a:ea typeface="Times New Roman"/>
                <a:cs typeface="Aharoni" panose="02010803020104030203" pitchFamily="2" charset="-79"/>
              </a:rPr>
            </a:br>
            <a:r>
              <a:rPr lang="en-US" sz="3600" b="0" dirty="0" smtClean="0">
                <a:latin typeface="+mn-lt"/>
                <a:ea typeface="Times New Roman"/>
                <a:cs typeface="Aharoni" panose="02010803020104030203" pitchFamily="2" charset="-79"/>
              </a:rPr>
              <a:t>Bystander intervention</a:t>
            </a:r>
            <a:r>
              <a:rPr lang="en-US" sz="3600" b="0" dirty="0">
                <a:latin typeface="+mn-lt"/>
                <a:ea typeface="Times New Roman"/>
                <a:cs typeface="Aharoni" panose="02010803020104030203" pitchFamily="2" charset="-79"/>
              </a:rPr>
              <a:t> </a:t>
            </a:r>
            <a:r>
              <a:rPr lang="en-US" sz="3600" b="0" dirty="0" smtClean="0">
                <a:latin typeface="+mn-lt"/>
                <a:ea typeface="Times New Roman"/>
                <a:cs typeface="Aharoni" panose="02010803020104030203" pitchFamily="2" charset="-79"/>
              </a:rPr>
              <a:t>&amp; Victimization Supports</a:t>
            </a:r>
            <a:endParaRPr lang="en-US" sz="3600" b="0" dirty="0"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auto">
              <a:spcAft>
                <a:spcPts val="0"/>
              </a:spcAft>
            </a:pPr>
            <a:r>
              <a:rPr lang="en-US" sz="2000" b="0" dirty="0">
                <a:latin typeface="+mn-lt"/>
                <a:cs typeface="Aharoni" panose="02010803020104030203" pitchFamily="2" charset="-79"/>
              </a:rPr>
              <a:t>“Trying to make the bully behave differently rarely leads to a permanent change. Thus, the idea is to affect the </a:t>
            </a:r>
            <a:r>
              <a:rPr lang="en-US" sz="2000" b="0" dirty="0" smtClean="0">
                <a:latin typeface="+mn-lt"/>
                <a:cs typeface="Aharoni" panose="02010803020104030203" pitchFamily="2" charset="-79"/>
              </a:rPr>
              <a:t>behavior </a:t>
            </a:r>
            <a:r>
              <a:rPr lang="en-US" sz="2000" b="0" dirty="0">
                <a:latin typeface="+mn-lt"/>
                <a:cs typeface="Aharoni" panose="02010803020104030203" pitchFamily="2" charset="-79"/>
              </a:rPr>
              <a:t>of the bystanders; students who witness the bullying but do nothing to stop it” (</a:t>
            </a:r>
            <a:r>
              <a:rPr lang="en-US" sz="2000" b="0" dirty="0" err="1">
                <a:latin typeface="+mn-lt"/>
                <a:cs typeface="Aharoni" panose="02010803020104030203" pitchFamily="2" charset="-79"/>
              </a:rPr>
              <a:t>Salmivalli</a:t>
            </a:r>
            <a:r>
              <a:rPr lang="en-US" sz="2000" b="0" dirty="0">
                <a:latin typeface="+mn-lt"/>
                <a:cs typeface="Aharoni" panose="02010803020104030203" pitchFamily="2" charset="-79"/>
              </a:rPr>
              <a:t>, </a:t>
            </a:r>
            <a:r>
              <a:rPr lang="en-US" sz="2000" b="0" dirty="0" err="1">
                <a:latin typeface="+mn-lt"/>
                <a:cs typeface="Aharoni" panose="02010803020104030203" pitchFamily="2" charset="-79"/>
              </a:rPr>
              <a:t>Kaukiainen</a:t>
            </a:r>
            <a:r>
              <a:rPr lang="en-US" sz="2000" b="0" dirty="0">
                <a:latin typeface="+mn-lt"/>
                <a:cs typeface="Aharoni" panose="02010803020104030203" pitchFamily="2" charset="-79"/>
              </a:rPr>
              <a:t>, &amp; </a:t>
            </a:r>
            <a:r>
              <a:rPr lang="en-US" sz="2000" b="0" dirty="0" err="1">
                <a:latin typeface="+mn-lt"/>
                <a:cs typeface="Aharoni" panose="02010803020104030203" pitchFamily="2" charset="-79"/>
              </a:rPr>
              <a:t>Voeten</a:t>
            </a:r>
            <a:r>
              <a:rPr lang="en-US" sz="2000" b="0" dirty="0">
                <a:latin typeface="+mn-lt"/>
                <a:cs typeface="Aharoni" panose="02010803020104030203" pitchFamily="2" charset="-79"/>
              </a:rPr>
              <a:t>, 2005, p. 467)</a:t>
            </a:r>
          </a:p>
          <a:p>
            <a:pPr fontAlgn="auto">
              <a:spcAft>
                <a:spcPts val="0"/>
              </a:spcAft>
            </a:pPr>
            <a:endParaRPr lang="en-US" sz="2000" b="0" dirty="0">
              <a:latin typeface="+mn-lt"/>
              <a:cs typeface="Aharoni" panose="02010803020104030203" pitchFamily="2" charset="-79"/>
            </a:endParaRPr>
          </a:p>
          <a:p>
            <a:pPr marL="0" indent="0" fontAlgn="auto">
              <a:spcAft>
                <a:spcPts val="0"/>
              </a:spcAft>
              <a:buNone/>
            </a:pPr>
            <a:endParaRPr lang="en-US" sz="2000" b="0" dirty="0">
              <a:latin typeface="+mn-lt"/>
              <a:cs typeface="Aharoni" panose="02010803020104030203" pitchFamily="2" charset="-79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</a:pPr>
            <a:r>
              <a:rPr lang="en-US" sz="2000" b="0" dirty="0">
                <a:solidFill>
                  <a:prstClr val="black"/>
                </a:solidFill>
                <a:latin typeface="+mn-lt"/>
                <a:cs typeface="Aharoni" panose="02010803020104030203" pitchFamily="2" charset="-79"/>
              </a:rPr>
              <a:t>Victimization has lasting effects.  Strategies for teaching victims how to cope with their bullying experiences and to not internalize this experience is a critical aspect of Bullying Prevention.  (Blake, 2012)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417638"/>
            <a:ext cx="6365704" cy="437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3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randguide.tamu.edu/downloads/logos/TAMU-logos-rgb/TAM-Logo-white/TAM-Logo-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444593"/>
            <a:ext cx="528019" cy="369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1" y="240228"/>
            <a:ext cx="11048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cs typeface="Times New Roman" panose="02020603050405020304" pitchFamily="18" charset="0"/>
              </a:rPr>
              <a:t>How do Bystanders Disrupt </a:t>
            </a:r>
            <a:r>
              <a:rPr lang="en-US" sz="4000" dirty="0">
                <a:cs typeface="Times New Roman" panose="02020603050405020304" pitchFamily="18" charset="0"/>
              </a:rPr>
              <a:t>the Cycle of Bullying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1" y="1508954"/>
            <a:ext cx="98275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15000"/>
              <a:buFont typeface="Wingdings" panose="05000000000000000000" pitchFamily="2" charset="2"/>
              <a:buChar char="q"/>
            </a:pPr>
            <a:r>
              <a:rPr lang="en-US" sz="2100" dirty="0">
                <a:cs typeface="Times New Roman" panose="02020603050405020304" pitchFamily="18" charset="0"/>
              </a:rPr>
              <a:t>Move beyond focusing solely on bullies and victims</a:t>
            </a:r>
          </a:p>
          <a:p>
            <a:pPr marL="914400" lvl="1" indent="-457200">
              <a:buSzPct val="115000"/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Bystanders are present 80% to 88% of the time in bullying situations</a:t>
            </a:r>
          </a:p>
          <a:p>
            <a:pPr marL="914400" lvl="1" indent="-457200">
              <a:buSzPct val="115000"/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Broader school climatic and supervision issues</a:t>
            </a:r>
          </a:p>
          <a:p>
            <a:pPr lvl="1">
              <a:buSzPct val="115000"/>
            </a:pPr>
            <a:endParaRPr lang="en-US" sz="2100" dirty="0">
              <a:cs typeface="Times New Roman" panose="02020603050405020304" pitchFamily="18" charset="0"/>
            </a:endParaRPr>
          </a:p>
          <a:p>
            <a:pPr marL="457200" indent="-457200">
              <a:buSzPct val="115000"/>
              <a:buFont typeface="Wingdings" panose="05000000000000000000" pitchFamily="2" charset="2"/>
              <a:buChar char="q"/>
            </a:pPr>
            <a:r>
              <a:rPr lang="en-US" sz="2100" dirty="0">
                <a:cs typeface="Times New Roman" panose="02020603050405020304" pitchFamily="18" charset="0"/>
              </a:rPr>
              <a:t>Recognition that bystanders matter</a:t>
            </a:r>
          </a:p>
          <a:p>
            <a:pPr marL="914400" lvl="1" indent="-457200">
              <a:buSzPct val="115000"/>
              <a:buFont typeface="Arial" panose="020B0604020202020204" pitchFamily="34" charset="0"/>
              <a:buChar char="•"/>
            </a:pPr>
            <a:r>
              <a:rPr lang="en-US" dirty="0">
                <a:cs typeface="Times New Roman" panose="02020603050405020304" pitchFamily="18" charset="0"/>
              </a:rPr>
              <a:t>When bystanders intervene student victimization is reduced by 20% to 50%</a:t>
            </a:r>
          </a:p>
          <a:p>
            <a:pPr>
              <a:buSzPct val="115000"/>
            </a:pPr>
            <a:endParaRPr lang="en-US" sz="2100" dirty="0">
              <a:cs typeface="Times New Roman" panose="02020603050405020304" pitchFamily="18" charset="0"/>
            </a:endParaRPr>
          </a:p>
          <a:p>
            <a:pPr>
              <a:buSzPct val="115000"/>
            </a:pPr>
            <a:endParaRPr lang="en-US" sz="2100" dirty="0">
              <a:cs typeface="Times New Roman" panose="02020603050405020304" pitchFamily="18" charset="0"/>
            </a:endParaRPr>
          </a:p>
          <a:p>
            <a:pPr marL="457200" indent="-457200">
              <a:buSzPct val="115000"/>
              <a:buFont typeface="Wingdings" panose="05000000000000000000" pitchFamily="2" charset="2"/>
              <a:buChar char="q"/>
            </a:pPr>
            <a:endParaRPr lang="en-US" sz="2100" dirty="0"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6167594"/>
            <a:ext cx="8649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Craig,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Pepler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&amp; Atlas, 2000;</a:t>
            </a:r>
            <a:r>
              <a:rPr lang="en-US" sz="1200" dirty="0"/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Hawkins,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Pepler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&amp; Craig, 2001; O’Connell,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Pepler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Craig, 1999;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Polanin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Espelage, &amp;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Pigott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2012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424829"/>
            <a:ext cx="319604" cy="33500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03" y="2667000"/>
            <a:ext cx="319604" cy="33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67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24374" y="1812736"/>
            <a:ext cx="10072495" cy="506807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2624988" y="2222819"/>
          <a:ext cx="6515652" cy="3580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3"/>
          <p:cNvSpPr txBox="1">
            <a:spLocks/>
          </p:cNvSpPr>
          <p:nvPr/>
        </p:nvSpPr>
        <p:spPr>
          <a:xfrm>
            <a:off x="1185285" y="232941"/>
            <a:ext cx="10058400" cy="7576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Defining Bullying: A 4-prong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09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randguide.tamu.edu/downloads/logos/TAMU-logos-rgb/TAM-Logo-white/TAM-Logo-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444593"/>
            <a:ext cx="528019" cy="369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240228"/>
            <a:ext cx="1066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cs typeface="Times New Roman" panose="02020603050405020304" pitchFamily="18" charset="0"/>
              </a:rPr>
              <a:t>Bystander Intervention: What </a:t>
            </a:r>
            <a:r>
              <a:rPr lang="en-US" sz="4000" dirty="0">
                <a:cs typeface="Times New Roman" panose="02020603050405020304" pitchFamily="18" charset="0"/>
              </a:rPr>
              <a:t>are we up against?</a:t>
            </a:r>
          </a:p>
        </p:txBody>
      </p:sp>
      <p:sp>
        <p:nvSpPr>
          <p:cNvPr id="2" name="Rectangle 1"/>
          <p:cNvSpPr/>
          <p:nvPr/>
        </p:nvSpPr>
        <p:spPr>
          <a:xfrm>
            <a:off x="2259080" y="1285702"/>
            <a:ext cx="79813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cs typeface="Times New Roman" panose="02020603050405020304" pitchFamily="18" charset="0"/>
              </a:rPr>
              <a:t>Goal: Shift youth from being passive bystanders to active defenders</a:t>
            </a:r>
          </a:p>
        </p:txBody>
      </p:sp>
      <p:graphicFrame>
        <p:nvGraphicFramePr>
          <p:cNvPr id="12" name="Content Placeholder 3"/>
          <p:cNvGraphicFramePr>
            <a:graphicFrameLocks/>
          </p:cNvGraphicFramePr>
          <p:nvPr>
            <p:extLst/>
          </p:nvPr>
        </p:nvGraphicFramePr>
        <p:xfrm>
          <a:off x="2500746" y="1873816"/>
          <a:ext cx="7190509" cy="4078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Lightning Bolt 5"/>
          <p:cNvSpPr/>
          <p:nvPr/>
        </p:nvSpPr>
        <p:spPr>
          <a:xfrm>
            <a:off x="5723746" y="2327564"/>
            <a:ext cx="942109" cy="3214254"/>
          </a:xfrm>
          <a:prstGeom prst="lightningBolt">
            <a:avLst/>
          </a:prstGeom>
          <a:solidFill>
            <a:srgbClr val="000000">
              <a:alpha val="27843"/>
            </a:srgbClr>
          </a:solidFill>
          <a:ln>
            <a:solidFill>
              <a:srgbClr val="F4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Stop Snitchi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080" y="2327564"/>
            <a:ext cx="2370071" cy="209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http://t2.gstatic.com/images?q=tbn:ANd9GcQB1t-UPWcrxKHRIaV0J1PTyMKZVEKmBOVNs_mSTTxpHnysmvFib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766" y="1767434"/>
            <a:ext cx="1864428" cy="137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Influential Celebrities Speak Out Against Bullyi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764" y="3147112"/>
            <a:ext cx="1609725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0828" y="3962400"/>
            <a:ext cx="2139661" cy="2258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4356788"/>
            <a:ext cx="29337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https://encrypted-tbn2.gstatic.com/images?q=tbn:ANd9GcTPl5PAboKaXn8yImZdsfM3de4BYzfSkvaLlf7wgrf9IGkILNXoaQ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11" y="1503672"/>
            <a:ext cx="1379678" cy="137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41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randguide.tamu.edu/downloads/logos/TAMU-logos-rgb/TAM-Logo-white/TAM-Logo-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444593"/>
            <a:ext cx="528019" cy="369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Content Placeholder 3"/>
          <p:cNvGraphicFramePr>
            <a:graphicFrameLocks/>
          </p:cNvGraphicFramePr>
          <p:nvPr>
            <p:extLst/>
          </p:nvPr>
        </p:nvGraphicFramePr>
        <p:xfrm>
          <a:off x="2143267" y="2092388"/>
          <a:ext cx="7938655" cy="4131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Rectangle 13"/>
          <p:cNvSpPr/>
          <p:nvPr/>
        </p:nvSpPr>
        <p:spPr>
          <a:xfrm>
            <a:off x="1911928" y="1280160"/>
            <a:ext cx="79813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j-lt"/>
                <a:cs typeface="Times New Roman" panose="02020603050405020304" pitchFamily="18" charset="0"/>
              </a:rPr>
              <a:t>Goal: Shift youth from being passive bystanders to active defenders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88009" y="1773383"/>
            <a:ext cx="1884218" cy="3816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+mj-lt"/>
                <a:cs typeface="Times New Roman" panose="02020603050405020304" pitchFamily="18" charset="0"/>
              </a:rPr>
              <a:t>Community Factors &amp; Local</a:t>
            </a:r>
          </a:p>
          <a:p>
            <a:endParaRPr lang="en-US" sz="1600" dirty="0">
              <a:latin typeface="+mj-lt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Community Violence Exposure </a:t>
            </a:r>
          </a:p>
          <a:p>
            <a:endParaRPr lang="en-US" sz="1600" dirty="0">
              <a:latin typeface="+mj-lt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Law Enforcement Community Relationships: What is the level of trust vs. distrust?</a:t>
            </a:r>
          </a:p>
          <a:p>
            <a:endParaRPr lang="en-US" dirty="0">
              <a:latin typeface="+mj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672227" y="2972932"/>
            <a:ext cx="1287700" cy="643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065819" y="4003964"/>
            <a:ext cx="1787237" cy="847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71413" y="6224264"/>
            <a:ext cx="8649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Banks, Blake, &amp; Joslin, 2013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600" y="240228"/>
            <a:ext cx="1066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cs typeface="Times New Roman" panose="02020603050405020304" pitchFamily="18" charset="0"/>
              </a:rPr>
              <a:t>Bystander Intervention: What </a:t>
            </a:r>
            <a:r>
              <a:rPr lang="en-US" sz="4000" dirty="0">
                <a:cs typeface="Times New Roman" panose="02020603050405020304" pitchFamily="18" charset="0"/>
              </a:rPr>
              <a:t>are we up against?</a:t>
            </a:r>
          </a:p>
        </p:txBody>
      </p:sp>
      <p:sp>
        <p:nvSpPr>
          <p:cNvPr id="3" name="Rectangle 2"/>
          <p:cNvSpPr/>
          <p:nvPr/>
        </p:nvSpPr>
        <p:spPr>
          <a:xfrm>
            <a:off x="7391400" y="1646602"/>
            <a:ext cx="47813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cs typeface="Aharoni" panose="02010803020104030203" pitchFamily="2" charset="-79"/>
              </a:rPr>
              <a:t>Adopting a culturally responsive lens: </a:t>
            </a:r>
          </a:p>
          <a:p>
            <a:r>
              <a:rPr lang="en-US" b="1" dirty="0" smtClean="0">
                <a:solidFill>
                  <a:srgbClr val="C00000"/>
                </a:solidFill>
                <a:cs typeface="Aharoni" panose="02010803020104030203" pitchFamily="2" charset="-79"/>
              </a:rPr>
              <a:t>What role does loyalty to the community/</a:t>
            </a:r>
          </a:p>
          <a:p>
            <a:r>
              <a:rPr lang="en-US" b="1" dirty="0">
                <a:solidFill>
                  <a:srgbClr val="C00000"/>
                </a:solidFill>
                <a:cs typeface="Aharoni" panose="02010803020104030203" pitchFamily="2" charset="-79"/>
              </a:rPr>
              <a:t>g</a:t>
            </a:r>
            <a:r>
              <a:rPr lang="en-US" b="1" dirty="0" smtClean="0">
                <a:solidFill>
                  <a:srgbClr val="C00000"/>
                </a:solidFill>
                <a:cs typeface="Aharoni" panose="02010803020104030203" pitchFamily="2" charset="-79"/>
              </a:rPr>
              <a:t>roup membership play here? </a:t>
            </a:r>
          </a:p>
          <a:p>
            <a:r>
              <a:rPr lang="en-US" b="1" dirty="0" smtClean="0">
                <a:solidFill>
                  <a:srgbClr val="C00000"/>
                </a:solidFill>
                <a:cs typeface="Aharoni" panose="02010803020104030203" pitchFamily="2" charset="-79"/>
              </a:rPr>
              <a:t>In vs. outgroup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853056" y="3211093"/>
            <a:ext cx="1884218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+mj-lt"/>
                <a:cs typeface="Times New Roman" panose="02020603050405020304" pitchFamily="18" charset="0"/>
              </a:rPr>
              <a:t>Family System</a:t>
            </a:r>
          </a:p>
          <a:p>
            <a:r>
              <a:rPr lang="en-US" sz="1600" dirty="0">
                <a:latin typeface="+mj-lt"/>
                <a:cs typeface="Times New Roman" panose="02020603050405020304" pitchFamily="18" charset="0"/>
              </a:rPr>
              <a:t>Parent teachings:</a:t>
            </a:r>
          </a:p>
          <a:p>
            <a:r>
              <a:rPr lang="en-US" sz="1600" dirty="0">
                <a:latin typeface="+mj-lt"/>
                <a:cs typeface="Times New Roman" panose="02020603050405020304" pitchFamily="18" charset="0"/>
              </a:rPr>
              <a:t>Stand up or stay out of it?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68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randguide.tamu.edu/downloads/logos/TAMU-logos-rgb/TAM-Logo-white/TAM-Logo-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6444593"/>
            <a:ext cx="528019" cy="369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Content Placeholder 3"/>
          <p:cNvGraphicFramePr>
            <a:graphicFrameLocks/>
          </p:cNvGraphicFramePr>
          <p:nvPr>
            <p:extLst/>
          </p:nvPr>
        </p:nvGraphicFramePr>
        <p:xfrm>
          <a:off x="2126673" y="1649492"/>
          <a:ext cx="7938655" cy="4131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Rectangle 13"/>
          <p:cNvSpPr/>
          <p:nvPr/>
        </p:nvSpPr>
        <p:spPr>
          <a:xfrm>
            <a:off x="1788010" y="1294816"/>
            <a:ext cx="79813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  <a:cs typeface="Times New Roman" panose="02020603050405020304" pitchFamily="18" charset="0"/>
              </a:rPr>
              <a:t>Goal: Shift youth from being passive bystanders to active defenders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773382"/>
            <a:ext cx="3117273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Increased supervision &amp; monitoring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Consistent and positive behavior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Fostering positive  student teacher relationships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Increase opportunities for school belonging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05140" y="1528886"/>
            <a:ext cx="3610660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Teacher response to </a:t>
            </a: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bullying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+mj-lt"/>
                <a:cs typeface="Aharoni" panose="02010803020104030203" pitchFamily="2" charset="-79"/>
              </a:rPr>
              <a:t>Believe </a:t>
            </a:r>
            <a:r>
              <a:rPr lang="en-US" sz="1600" dirty="0">
                <a:solidFill>
                  <a:prstClr val="black"/>
                </a:solidFill>
                <a:latin typeface="+mj-lt"/>
                <a:cs typeface="Aharoni" panose="02010803020104030203" pitchFamily="2" charset="-79"/>
              </a:rPr>
              <a:t>victims should stand up to bullies have students with less victim empathy → less likely to intervene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Classroom 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norms to bystander intervention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Classroom norms for bullying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879273" y="1887115"/>
            <a:ext cx="775854" cy="426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051964" y="2458050"/>
            <a:ext cx="1427018" cy="589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478982" y="4194483"/>
            <a:ext cx="2570018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Social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Empathy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Moral cognition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cs typeface="Times New Roman" panose="02020603050405020304" pitchFamily="18" charset="0"/>
              </a:rPr>
              <a:t>Theory of Mind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latin typeface="+mj-lt"/>
                <a:cs typeface="Times New Roman" panose="02020603050405020304" pitchFamily="18" charset="0"/>
              </a:rPr>
              <a:t>Prosocial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Self-efficacy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Gender</a:t>
            </a:r>
            <a:endParaRPr lang="en-US" sz="1600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7051964" y="5176721"/>
            <a:ext cx="1427018" cy="13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9600" y="6201247"/>
            <a:ext cx="86491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Caravita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Pozzoli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2009;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Karna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2010; 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Poyhoen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Juvonen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Salmivali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2010;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Pozzoli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 al., 2012 ;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Pronk,et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al., 2013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" y="240228"/>
            <a:ext cx="1066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cs typeface="Times New Roman" panose="02020603050405020304" pitchFamily="18" charset="0"/>
              </a:rPr>
              <a:t>Bystander Intervention: What </a:t>
            </a:r>
            <a:r>
              <a:rPr lang="en-US" sz="4000" dirty="0">
                <a:cs typeface="Times New Roman" panose="02020603050405020304" pitchFamily="18" charset="0"/>
              </a:rPr>
              <a:t>are we up against?</a:t>
            </a:r>
          </a:p>
        </p:txBody>
      </p:sp>
    </p:spTree>
    <p:extLst>
      <p:ext uri="{BB962C8B-B14F-4D97-AF65-F5344CB8AC3E}">
        <p14:creationId xmlns:p14="http://schemas.microsoft.com/office/powerpoint/2010/main" val="340360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"/>
            <a:ext cx="11963400" cy="859147"/>
          </a:xfrm>
        </p:spPr>
        <p:txBody>
          <a:bodyPr>
            <a:noAutofit/>
          </a:bodyPr>
          <a:lstStyle/>
          <a:p>
            <a:pPr algn="l"/>
            <a:r>
              <a:rPr lang="en-US" sz="4800" b="0" dirty="0" smtClean="0">
                <a:solidFill>
                  <a:schemeClr val="tx1"/>
                </a:solidFill>
              </a:rPr>
              <a:t>What about the victims of bullying?</a:t>
            </a:r>
            <a:endParaRPr lang="en-US" sz="4800" b="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524001" y="1058091"/>
          <a:ext cx="5799909" cy="5172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7536976" y="2688121"/>
            <a:ext cx="4724400" cy="302622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lvl="0"/>
            <a:r>
              <a:rPr lang="en-US" sz="3200" b="1" dirty="0" smtClean="0">
                <a:solidFill>
                  <a:schemeClr val="tx1"/>
                </a:solidFill>
              </a:rPr>
              <a:t>Tier </a:t>
            </a:r>
            <a:r>
              <a:rPr lang="en-US" sz="3200" b="1" dirty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: Tertiary Prevention</a:t>
            </a:r>
          </a:p>
          <a:p>
            <a:pPr lvl="0"/>
            <a:r>
              <a:rPr lang="en-US" sz="3200" b="1" dirty="0" smtClean="0">
                <a:solidFill>
                  <a:schemeClr val="tx1"/>
                </a:solidFill>
              </a:rPr>
              <a:t> Programs</a:t>
            </a:r>
            <a:endParaRPr lang="en-US" sz="3200" b="1" dirty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????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05752" y="4419600"/>
            <a:ext cx="3740624" cy="1620619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210300" y="4232966"/>
            <a:ext cx="1113610" cy="556699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6158" y="4648200"/>
            <a:ext cx="4862573" cy="157296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000" dirty="0"/>
              <a:t>Target </a:t>
            </a:r>
            <a:r>
              <a:rPr lang="en-US" sz="2000" dirty="0" smtClean="0"/>
              <a:t>students </a:t>
            </a:r>
            <a:r>
              <a:rPr lang="en-US" sz="2000" dirty="0"/>
              <a:t>exhibiting </a:t>
            </a:r>
          </a:p>
          <a:p>
            <a:pPr lvl="0"/>
            <a:r>
              <a:rPr lang="en-US" sz="2000" dirty="0"/>
              <a:t>bullying behavior or who are</a:t>
            </a:r>
          </a:p>
          <a:p>
            <a:pPr lvl="0"/>
            <a:r>
              <a:rPr lang="en-US" sz="2000" dirty="0"/>
              <a:t>victimized by peers </a:t>
            </a:r>
          </a:p>
        </p:txBody>
      </p:sp>
    </p:spTree>
    <p:extLst>
      <p:ext uri="{BB962C8B-B14F-4D97-AF65-F5344CB8AC3E}">
        <p14:creationId xmlns:p14="http://schemas.microsoft.com/office/powerpoint/2010/main" val="205067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 for Victims of 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430713"/>
          </a:xfrm>
        </p:spPr>
        <p:txBody>
          <a:bodyPr/>
          <a:lstStyle/>
          <a:p>
            <a:r>
              <a:rPr lang="en-US" b="0" dirty="0" smtClean="0"/>
              <a:t>To date, no evidenced-based victimization interventions exist</a:t>
            </a:r>
          </a:p>
          <a:p>
            <a:r>
              <a:rPr lang="en-US" b="0" dirty="0" smtClean="0"/>
              <a:t>How might we tailor existing bullying prevention programs to be more culturally salient?</a:t>
            </a:r>
          </a:p>
          <a:p>
            <a:pPr lvl="1"/>
            <a:r>
              <a:rPr lang="en-US" dirty="0" smtClean="0"/>
              <a:t>Let’s Brainstorm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82375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a typeface="Times New Roman"/>
                <a:cs typeface="Aharoni" panose="02010803020104030203" pitchFamily="2" charset="-79"/>
              </a:rPr>
              <a:t>Questions &amp; Presenter Contact Information</a:t>
            </a:r>
            <a:r>
              <a:rPr lang="en-US" dirty="0">
                <a:solidFill>
                  <a:schemeClr val="tx1"/>
                </a:solidFill>
                <a:cs typeface="Aharoni" panose="02010803020104030203" pitchFamily="2" charset="-79"/>
              </a:rPr>
              <a:t/>
            </a:r>
            <a:br>
              <a:rPr lang="en-US" dirty="0">
                <a:solidFill>
                  <a:schemeClr val="tx1"/>
                </a:solidFill>
                <a:cs typeface="Aharoni" panose="02010803020104030203" pitchFamily="2" charset="-79"/>
              </a:rPr>
            </a:b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1"/>
            <a:ext cx="11430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Jamilia Blake, Ph.D.</a:t>
            </a:r>
          </a:p>
          <a:p>
            <a:r>
              <a:rPr lang="en-US" sz="2400" b="0" dirty="0" smtClean="0"/>
              <a:t>Associate Professor, Department of Educational Psychology, </a:t>
            </a:r>
            <a:r>
              <a:rPr lang="en-US" sz="2400" b="0" dirty="0" smtClean="0">
                <a:hlinkClick r:id="rId2"/>
              </a:rPr>
              <a:t>jjblake@tamu.edu</a:t>
            </a:r>
            <a:r>
              <a:rPr lang="en-US" sz="2400" b="0" dirty="0"/>
              <a:t> </a:t>
            </a:r>
            <a:r>
              <a:rPr lang="en-US" sz="2400" b="0" dirty="0" smtClean="0"/>
              <a:t>    @</a:t>
            </a:r>
            <a:r>
              <a:rPr lang="en-US" sz="2400" b="0" dirty="0" err="1" smtClean="0"/>
              <a:t>drjjblake</a:t>
            </a:r>
            <a:endParaRPr lang="en-US" sz="2400" b="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Expertise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Peer relations and educational experiences of socially marginalized youth</a:t>
            </a:r>
          </a:p>
          <a:p>
            <a:pPr lvl="2"/>
            <a:r>
              <a:rPr lang="en-US" sz="2400" dirty="0"/>
              <a:t>Bullying and victimization risk and protective factors</a:t>
            </a:r>
          </a:p>
          <a:p>
            <a:pPr lvl="2"/>
            <a:r>
              <a:rPr lang="en-US" sz="2400" dirty="0"/>
              <a:t>Disparate impact of exclusionary discipline</a:t>
            </a:r>
          </a:p>
          <a:p>
            <a:endParaRPr lang="en-US" sz="2400" b="0" dirty="0"/>
          </a:p>
          <a:p>
            <a:pPr lvl="2"/>
            <a:endParaRPr lang="en-US" sz="2400" dirty="0" smtClean="0"/>
          </a:p>
          <a:p>
            <a:pPr marL="201168" lvl="1" indent="0">
              <a:buNone/>
            </a:pP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18" y="2667000"/>
            <a:ext cx="281182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58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04394" y="1447800"/>
            <a:ext cx="6272431" cy="506807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Three Characteristics of Bullying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b="0" dirty="0" smtClean="0">
                <a:solidFill>
                  <a:schemeClr val="tx1"/>
                </a:solidFill>
              </a:rPr>
              <a:t>Power Imbalance</a:t>
            </a:r>
          </a:p>
          <a:p>
            <a:pPr marL="902970" lvl="1" indent="-457200">
              <a:buFont typeface="+mj-lt"/>
              <a:buAutoNum type="alphaLcParenR"/>
            </a:pPr>
            <a:r>
              <a:rPr lang="en-US" sz="2400" dirty="0" smtClean="0"/>
              <a:t>Physical</a:t>
            </a:r>
          </a:p>
          <a:p>
            <a:pPr marL="902970" lvl="1" indent="-457200">
              <a:buFont typeface="+mj-lt"/>
              <a:buAutoNum type="alphaLcParenR"/>
            </a:pPr>
            <a:r>
              <a:rPr lang="en-US" sz="2400" b="0" dirty="0" smtClean="0">
                <a:solidFill>
                  <a:schemeClr val="tx1"/>
                </a:solidFill>
              </a:rPr>
              <a:t>Social</a:t>
            </a:r>
          </a:p>
          <a:p>
            <a:pPr marL="902970" lvl="1" indent="-457200">
              <a:buFont typeface="+mj-lt"/>
              <a:buAutoNum type="alphaLcParenR"/>
            </a:pPr>
            <a:r>
              <a:rPr lang="en-US" sz="2400" dirty="0" smtClean="0"/>
              <a:t>Emotional Distress*</a:t>
            </a:r>
            <a:endParaRPr lang="en-US" sz="2400" b="0" dirty="0" smtClean="0">
              <a:solidFill>
                <a:schemeClr val="tx1"/>
              </a:solidFill>
            </a:endParaRPr>
          </a:p>
          <a:p>
            <a:pPr marL="502920" indent="-457200">
              <a:buFont typeface="+mj-lt"/>
              <a:buAutoNum type="arabicPeriod"/>
            </a:pPr>
            <a:r>
              <a:rPr lang="en-US" sz="2400" b="0" dirty="0" smtClean="0">
                <a:solidFill>
                  <a:schemeClr val="tx1"/>
                </a:solidFill>
              </a:rPr>
              <a:t>Negative and Intentional 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b="0" dirty="0" smtClean="0">
                <a:solidFill>
                  <a:schemeClr val="tx1"/>
                </a:solidFill>
              </a:rPr>
              <a:t>Repetitive</a:t>
            </a:r>
          </a:p>
          <a:p>
            <a:pPr marL="902970" lvl="1" indent="-457200">
              <a:buFont typeface="+mj-lt"/>
              <a:buAutoNum type="alphaLcParenR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Implies intentionality</a:t>
            </a:r>
            <a:endParaRPr lang="en-US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en-US" sz="2400" b="0" dirty="0" smtClean="0"/>
          </a:p>
          <a:p>
            <a:pPr marL="45720" indent="0">
              <a:buNone/>
            </a:pPr>
            <a:r>
              <a:rPr lang="en-US" sz="2400" b="0" dirty="0" smtClean="0"/>
              <a:t>Are all features of bullying necessary? Youth don’t use this definition, so should we? </a:t>
            </a:r>
            <a:endParaRPr lang="en-US" sz="2400" b="0" dirty="0" smtClean="0">
              <a:solidFill>
                <a:schemeClr val="tx1"/>
              </a:solidFill>
            </a:endParaRPr>
          </a:p>
          <a:p>
            <a:pPr marL="502920" indent="-457200">
              <a:buFont typeface="+mj-lt"/>
              <a:buAutoNum type="arabicPeriod"/>
            </a:pPr>
            <a:endParaRPr lang="en-US" sz="2400" b="0" dirty="0"/>
          </a:p>
          <a:p>
            <a:pPr marL="4572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185285" y="232941"/>
            <a:ext cx="10058400" cy="7576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Defining Bullying: Features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5254" y="2743200"/>
            <a:ext cx="21563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Features of bullying: </a:t>
            </a:r>
          </a:p>
          <a:p>
            <a:r>
              <a:rPr lang="en-US" sz="2800" b="1" dirty="0" smtClean="0"/>
              <a:t>Distinct from aggression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723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904394" y="1447800"/>
            <a:ext cx="6272431" cy="506807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sz="2400" b="0" dirty="0" smtClean="0"/>
          </a:p>
          <a:p>
            <a:pPr marL="45720" indent="0">
              <a:buNone/>
            </a:pPr>
            <a:endParaRPr lang="en-US" sz="2400" b="0" dirty="0"/>
          </a:p>
          <a:p>
            <a:pPr marL="45720" indent="0">
              <a:buNone/>
            </a:pPr>
            <a:r>
              <a:rPr lang="en-US" sz="2400" b="0" dirty="0" smtClean="0"/>
              <a:t>Are all features of bullying necessary? </a:t>
            </a:r>
          </a:p>
          <a:p>
            <a:pPr marL="45720" indent="0">
              <a:buNone/>
            </a:pPr>
            <a:endParaRPr lang="en-US" sz="2400" b="0" dirty="0"/>
          </a:p>
          <a:p>
            <a:pPr marL="45720" indent="0">
              <a:buNone/>
            </a:pPr>
            <a:r>
              <a:rPr lang="en-US" sz="2400" b="0" dirty="0" smtClean="0"/>
              <a:t>Youth don’t use this definition, so should we? </a:t>
            </a:r>
            <a:endParaRPr lang="en-US" sz="2400" b="0" dirty="0" smtClean="0">
              <a:solidFill>
                <a:schemeClr val="tx1"/>
              </a:solidFill>
            </a:endParaRPr>
          </a:p>
          <a:p>
            <a:pPr marL="502920" indent="-457200">
              <a:buFont typeface="+mj-lt"/>
              <a:buAutoNum type="arabicPeriod"/>
            </a:pPr>
            <a:endParaRPr lang="en-US" sz="2400" b="0" dirty="0"/>
          </a:p>
          <a:p>
            <a:pPr marL="4572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185285" y="232941"/>
            <a:ext cx="10058400" cy="7576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Defining Bullying: Features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5254" y="2743200"/>
            <a:ext cx="21563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Features of bullying: </a:t>
            </a:r>
          </a:p>
          <a:p>
            <a:r>
              <a:rPr lang="en-US" sz="2800" b="1" dirty="0" smtClean="0"/>
              <a:t>Distinct from aggression</a:t>
            </a:r>
            <a:endParaRPr lang="en-US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050" y="1985962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26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2057400" y="1464053"/>
            <a:ext cx="9125867" cy="4481976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endParaRPr lang="en-US" sz="2400" u="sng" dirty="0" smtClean="0"/>
          </a:p>
          <a:p>
            <a:pPr marL="400050" lvl="1" indent="0">
              <a:buNone/>
            </a:pPr>
            <a:r>
              <a:rPr lang="en-US" sz="2400" u="sng" dirty="0" smtClean="0"/>
              <a:t>Direct/Overt forms of Bullying</a:t>
            </a:r>
          </a:p>
          <a:p>
            <a:pPr lvl="1"/>
            <a:r>
              <a:rPr lang="en-US" sz="2400" dirty="0" smtClean="0"/>
              <a:t>Physical </a:t>
            </a:r>
          </a:p>
          <a:p>
            <a:pPr lvl="1"/>
            <a:r>
              <a:rPr lang="en-US" sz="2400" dirty="0" smtClean="0"/>
              <a:t>Verbal </a:t>
            </a:r>
            <a:endParaRPr lang="en-US" sz="2400" dirty="0"/>
          </a:p>
          <a:p>
            <a:pPr marL="400050" lvl="1" indent="0">
              <a:buNone/>
            </a:pPr>
            <a:r>
              <a:rPr lang="en-US" sz="2400" u="sng" dirty="0" smtClean="0"/>
              <a:t>Indirect/Covert </a:t>
            </a:r>
            <a:r>
              <a:rPr lang="en-US" sz="2400" u="sng" dirty="0"/>
              <a:t>forms of Bullying</a:t>
            </a:r>
          </a:p>
          <a:p>
            <a:pPr lvl="1"/>
            <a:r>
              <a:rPr lang="en-US" sz="2400" dirty="0" smtClean="0"/>
              <a:t>Relational/Social</a:t>
            </a:r>
            <a:endParaRPr lang="en-US" sz="2400" dirty="0"/>
          </a:p>
          <a:p>
            <a:pPr lvl="1"/>
            <a:r>
              <a:rPr lang="en-US" sz="2400" dirty="0" smtClean="0"/>
              <a:t>Cyber </a:t>
            </a:r>
            <a:endParaRPr lang="en-US" sz="2400" dirty="0"/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8130" y="2392817"/>
            <a:ext cx="19076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Forms of bullying: </a:t>
            </a:r>
          </a:p>
          <a:p>
            <a:r>
              <a:rPr lang="en-US" sz="2800" b="1" dirty="0" smtClean="0"/>
              <a:t>How youth bully others</a:t>
            </a:r>
            <a:endParaRPr lang="en-US" sz="2800" b="1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1185285" y="232942"/>
            <a:ext cx="10058400" cy="706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Defining Bullying: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14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2057400" y="1464053"/>
            <a:ext cx="9125867" cy="4481976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endParaRPr lang="en-US" sz="2400" u="sng" dirty="0" smtClean="0"/>
          </a:p>
          <a:p>
            <a:pPr marL="0" indent="0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Victims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bullying are usually </a:t>
            </a:r>
            <a:r>
              <a:rPr lang="en-US" sz="24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polyvictims</a:t>
            </a:r>
            <a:endParaRPr lang="en-US" sz="24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Experiencing multiple forms of bullying simultaneously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8130" y="2392817"/>
            <a:ext cx="19076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Forms of bullying: </a:t>
            </a:r>
          </a:p>
          <a:p>
            <a:r>
              <a:rPr lang="en-US" sz="2800" b="1" dirty="0" smtClean="0"/>
              <a:t>How youth bully others</a:t>
            </a:r>
            <a:endParaRPr lang="en-US" sz="2800" b="1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1185285" y="232942"/>
            <a:ext cx="10058400" cy="706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Defining Bullying: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97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124200" y="2471202"/>
            <a:ext cx="8915400" cy="4023360"/>
          </a:xfrm>
        </p:spPr>
        <p:txBody>
          <a:bodyPr/>
          <a:lstStyle/>
          <a:p>
            <a:r>
              <a:rPr lang="en-US" sz="2400" b="1" dirty="0" smtClean="0"/>
              <a:t>Deviation from peer norms and perceived vulnerability</a:t>
            </a:r>
          </a:p>
          <a:p>
            <a:pPr lvl="1"/>
            <a:r>
              <a:rPr lang="en-US" sz="2400" dirty="0" smtClean="0"/>
              <a:t>Appearance</a:t>
            </a:r>
          </a:p>
          <a:p>
            <a:pPr lvl="1"/>
            <a:r>
              <a:rPr lang="en-US" sz="2400" dirty="0" smtClean="0"/>
              <a:t>Social Prowess (lack there of)</a:t>
            </a:r>
          </a:p>
          <a:p>
            <a:pPr lvl="1"/>
            <a:r>
              <a:rPr lang="en-US" sz="2400" dirty="0" smtClean="0"/>
              <a:t>Emotional and behavioral dysregulation</a:t>
            </a:r>
          </a:p>
          <a:p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2667000"/>
            <a:ext cx="31831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Function of bullying: Why </a:t>
            </a:r>
            <a:r>
              <a:rPr lang="en-US" sz="2800" b="1" u="sng" dirty="0"/>
              <a:t>we believe </a:t>
            </a:r>
            <a:r>
              <a:rPr lang="en-US" sz="2800" b="1" dirty="0" smtClean="0"/>
              <a:t>youth are bullied</a:t>
            </a:r>
            <a:endParaRPr lang="en-US" sz="2800" b="1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185285" y="232941"/>
            <a:ext cx="10058400" cy="6814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Defining Bullying: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4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D-Presentation-gray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2327</TotalTime>
  <Words>2006</Words>
  <Application>Microsoft Office PowerPoint</Application>
  <PresentationFormat>Widescreen</PresentationFormat>
  <Paragraphs>417</Paragraphs>
  <Slides>45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Aharoni</vt:lpstr>
      <vt:lpstr>Arial</vt:lpstr>
      <vt:lpstr>Calibri</vt:lpstr>
      <vt:lpstr>Times New Roman</vt:lpstr>
      <vt:lpstr>Wingdings</vt:lpstr>
      <vt:lpstr>CDD-Presentation-gray 2014</vt:lpstr>
      <vt:lpstr>Jamilia J. Blake, Ph.D. </vt:lpstr>
      <vt:lpstr>Agenda</vt:lpstr>
      <vt:lpstr>(re)Defining Bullying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Impacts of Bullying</vt:lpstr>
      <vt:lpstr>We’ve come a long way…but there is still work to be done  School Crime Supplement to the National Crime Victimization Survey </vt:lpstr>
      <vt:lpstr>Texas Anti-Bullying Law: Makes the Grade</vt:lpstr>
      <vt:lpstr>What are the stats for Texas? 2013 CDC High School Youth Risk Survey</vt:lpstr>
      <vt:lpstr>Dispelling myths</vt:lpstr>
      <vt:lpstr>State of the literature </vt:lpstr>
      <vt:lpstr>PowerPoint Presentation</vt:lpstr>
      <vt:lpstr>Qualifying findings</vt:lpstr>
      <vt:lpstr>Explanation for Racial/Ethnic Differences</vt:lpstr>
      <vt:lpstr>State of the literature </vt:lpstr>
      <vt:lpstr>PowerPoint Presentation</vt:lpstr>
      <vt:lpstr>Qualifying findings</vt:lpstr>
      <vt:lpstr>Explanation of Racial/Ethnic Differences</vt:lpstr>
      <vt:lpstr>Take Home Message</vt:lpstr>
      <vt:lpstr>What does this mean for practice?</vt:lpstr>
      <vt:lpstr>CURRENT PRACTICES</vt:lpstr>
      <vt:lpstr>Best Practices for Addressing Bullying</vt:lpstr>
      <vt:lpstr>How we typically address bullying in schools? </vt:lpstr>
      <vt:lpstr>If prevention is better than a cure….</vt:lpstr>
      <vt:lpstr>What about those afflicted by bullying?</vt:lpstr>
      <vt:lpstr>Bullying Assessment is Important</vt:lpstr>
      <vt:lpstr>Bullying Assessment is Important</vt:lpstr>
      <vt:lpstr>Bullying Assessment is Important. Can we assess in culturally responsive ways?</vt:lpstr>
      <vt:lpstr>Bullying Assessment: Routine Assessment</vt:lpstr>
      <vt:lpstr>Once we identify those being bullied…</vt:lpstr>
      <vt:lpstr>Need to Implement:  Bystander intervention &amp; Victimization Supports</vt:lpstr>
      <vt:lpstr>PowerPoint Presentation</vt:lpstr>
      <vt:lpstr>PowerPoint Presentation</vt:lpstr>
      <vt:lpstr>PowerPoint Presentation</vt:lpstr>
      <vt:lpstr>PowerPoint Presentation</vt:lpstr>
      <vt:lpstr>What about the victims of bullying?</vt:lpstr>
      <vt:lpstr>Interventions for Victims of Bullying</vt:lpstr>
      <vt:lpstr>Questions &amp; Presenter Contact Information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Strategies for  Identifying and Reducing Bullying</dc:title>
  <dc:creator>Danielle Smith</dc:creator>
  <cp:lastModifiedBy>Jamilia Blake</cp:lastModifiedBy>
  <cp:revision>107</cp:revision>
  <dcterms:created xsi:type="dcterms:W3CDTF">2015-03-30T13:55:35Z</dcterms:created>
  <dcterms:modified xsi:type="dcterms:W3CDTF">2015-06-12T14:53:33Z</dcterms:modified>
</cp:coreProperties>
</file>